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56" r:id="rId5"/>
    <p:sldId id="264" r:id="rId6"/>
    <p:sldId id="265" r:id="rId7"/>
    <p:sldId id="257" r:id="rId8"/>
    <p:sldId id="266" r:id="rId9"/>
    <p:sldId id="267" r:id="rId10"/>
    <p:sldId id="258" r:id="rId11"/>
    <p:sldId id="259" r:id="rId12"/>
    <p:sldId id="262" r:id="rId13"/>
    <p:sldId id="260" r:id="rId14"/>
    <p:sldId id="261" r:id="rId15"/>
    <p:sldId id="263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9FF5C-0A72-47D7-8492-5BB78F6A4DF5}" v="57" dt="2022-12-10T15:07:4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3492789B-3A01-4CB9-8804-DF408DEDAF51}"/>
    <pc:docChg chg="custSel addSld modSld sldOrd">
      <pc:chgData name="Coufal Petr" userId="76484aeb-9507-44c9-a583-612a370dac90" providerId="ADAL" clId="{3492789B-3A01-4CB9-8804-DF408DEDAF51}" dt="2022-11-25T14:19:35.162" v="815" actId="1076"/>
      <pc:docMkLst>
        <pc:docMk/>
      </pc:docMkLst>
      <pc:sldChg chg="modSp mod">
        <pc:chgData name="Coufal Petr" userId="76484aeb-9507-44c9-a583-612a370dac90" providerId="ADAL" clId="{3492789B-3A01-4CB9-8804-DF408DEDAF51}" dt="2022-11-25T13:25:20.065" v="543" actId="14100"/>
        <pc:sldMkLst>
          <pc:docMk/>
          <pc:sldMk cId="394197436" sldId="256"/>
        </pc:sldMkLst>
        <pc:spChg chg="mod">
          <ac:chgData name="Coufal Petr" userId="76484aeb-9507-44c9-a583-612a370dac90" providerId="ADAL" clId="{3492789B-3A01-4CB9-8804-DF408DEDAF51}" dt="2022-11-25T13:25:20.065" v="543" actId="14100"/>
          <ac:spMkLst>
            <pc:docMk/>
            <pc:sldMk cId="394197436" sldId="256"/>
            <ac:spMk id="2" creationId="{EC029DE5-10A9-210E-4C6B-BE3FAFD19F2F}"/>
          </ac:spMkLst>
        </pc:spChg>
      </pc:sldChg>
      <pc:sldChg chg="addSp delSp modSp mod ord modAnim">
        <pc:chgData name="Coufal Petr" userId="76484aeb-9507-44c9-a583-612a370dac90" providerId="ADAL" clId="{3492789B-3A01-4CB9-8804-DF408DEDAF51}" dt="2022-11-25T13:30:38.537" v="575"/>
        <pc:sldMkLst>
          <pc:docMk/>
          <pc:sldMk cId="938529296" sldId="257"/>
        </pc:sldMkLst>
        <pc:spChg chg="mod">
          <ac:chgData name="Coufal Petr" userId="76484aeb-9507-44c9-a583-612a370dac90" providerId="ADAL" clId="{3492789B-3A01-4CB9-8804-DF408DEDAF51}" dt="2022-11-24T10:17:40.640" v="533" actId="1076"/>
          <ac:spMkLst>
            <pc:docMk/>
            <pc:sldMk cId="938529296" sldId="257"/>
            <ac:spMk id="2" creationId="{0DDBFEA6-CB26-1322-FCF7-9BBD66E0CA97}"/>
          </ac:spMkLst>
        </pc:spChg>
        <pc:spChg chg="mod">
          <ac:chgData name="Coufal Petr" userId="76484aeb-9507-44c9-a583-612a370dac90" providerId="ADAL" clId="{3492789B-3A01-4CB9-8804-DF408DEDAF51}" dt="2022-11-24T10:18:08.338" v="537" actId="14100"/>
          <ac:spMkLst>
            <pc:docMk/>
            <pc:sldMk cId="938529296" sldId="257"/>
            <ac:spMk id="3" creationId="{6E0A88F8-E7E3-8D70-E388-A2F5E0BCA4FF}"/>
          </ac:spMkLst>
        </pc:spChg>
        <pc:spChg chg="del mod">
          <ac:chgData name="Coufal Petr" userId="76484aeb-9507-44c9-a583-612a370dac90" providerId="ADAL" clId="{3492789B-3A01-4CB9-8804-DF408DEDAF51}" dt="2022-11-24T09:29:12.385" v="318" actId="478"/>
          <ac:spMkLst>
            <pc:docMk/>
            <pc:sldMk cId="938529296" sldId="257"/>
            <ac:spMk id="6" creationId="{531B5010-BDB8-EA8E-D276-CD7A0CC42CF1}"/>
          </ac:spMkLst>
        </pc:spChg>
        <pc:spChg chg="del mod">
          <ac:chgData name="Coufal Petr" userId="76484aeb-9507-44c9-a583-612a370dac90" providerId="ADAL" clId="{3492789B-3A01-4CB9-8804-DF408DEDAF51}" dt="2022-11-24T09:29:15.493" v="319" actId="478"/>
          <ac:spMkLst>
            <pc:docMk/>
            <pc:sldMk cId="938529296" sldId="257"/>
            <ac:spMk id="9" creationId="{F51E2106-449C-6891-96A9-C75DC605F01E}"/>
          </ac:spMkLst>
        </pc:spChg>
        <pc:spChg chg="del mod">
          <ac:chgData name="Coufal Petr" userId="76484aeb-9507-44c9-a583-612a370dac90" providerId="ADAL" clId="{3492789B-3A01-4CB9-8804-DF408DEDAF51}" dt="2022-11-24T09:29:18.963" v="320" actId="478"/>
          <ac:spMkLst>
            <pc:docMk/>
            <pc:sldMk cId="938529296" sldId="257"/>
            <ac:spMk id="12" creationId="{98ED0683-2C89-7F2C-C476-9BCBDEF1F8FF}"/>
          </ac:spMkLst>
        </pc:spChg>
        <pc:spChg chg="add mod">
          <ac:chgData name="Coufal Petr" userId="76484aeb-9507-44c9-a583-612a370dac90" providerId="ADAL" clId="{3492789B-3A01-4CB9-8804-DF408DEDAF51}" dt="2022-11-24T10:17:14.235" v="532" actId="14100"/>
          <ac:spMkLst>
            <pc:docMk/>
            <pc:sldMk cId="938529296" sldId="257"/>
            <ac:spMk id="13" creationId="{01A28699-6621-4757-2ECF-7D27C4BAFBEF}"/>
          </ac:spMkLst>
        </pc:spChg>
        <pc:grpChg chg="add del mod">
          <ac:chgData name="Coufal Petr" userId="76484aeb-9507-44c9-a583-612a370dac90" providerId="ADAL" clId="{3492789B-3A01-4CB9-8804-DF408DEDAF51}" dt="2022-11-24T09:29:12.385" v="318" actId="478"/>
          <ac:grpSpMkLst>
            <pc:docMk/>
            <pc:sldMk cId="938529296" sldId="257"/>
            <ac:grpSpMk id="4" creationId="{588122BB-12D4-C7D2-7A2E-8456888A785A}"/>
          </ac:grpSpMkLst>
        </pc:grpChg>
        <pc:grpChg chg="add del mod">
          <ac:chgData name="Coufal Petr" userId="76484aeb-9507-44c9-a583-612a370dac90" providerId="ADAL" clId="{3492789B-3A01-4CB9-8804-DF408DEDAF51}" dt="2022-11-24T09:29:15.493" v="319" actId="478"/>
          <ac:grpSpMkLst>
            <pc:docMk/>
            <pc:sldMk cId="938529296" sldId="257"/>
            <ac:grpSpMk id="7" creationId="{91AC974C-014F-8B70-B2DC-8230B2BE622D}"/>
          </ac:grpSpMkLst>
        </pc:grpChg>
        <pc:grpChg chg="add del mod">
          <ac:chgData name="Coufal Petr" userId="76484aeb-9507-44c9-a583-612a370dac90" providerId="ADAL" clId="{3492789B-3A01-4CB9-8804-DF408DEDAF51}" dt="2022-11-24T09:29:18.963" v="320" actId="478"/>
          <ac:grpSpMkLst>
            <pc:docMk/>
            <pc:sldMk cId="938529296" sldId="257"/>
            <ac:grpSpMk id="10" creationId="{8CF11C04-FC55-CF1D-C8AD-7EC0F4524D3A}"/>
          </ac:grpSpMkLst>
        </pc:grpChg>
        <pc:picChg chg="mod">
          <ac:chgData name="Coufal Petr" userId="76484aeb-9507-44c9-a583-612a370dac90" providerId="ADAL" clId="{3492789B-3A01-4CB9-8804-DF408DEDAF51}" dt="2022-11-24T09:30:27.130" v="353" actId="1076"/>
          <ac:picMkLst>
            <pc:docMk/>
            <pc:sldMk cId="938529296" sldId="257"/>
            <ac:picMk id="5" creationId="{5E0BC509-B011-7CF7-28CA-188D086F3B91}"/>
          </ac:picMkLst>
        </pc:picChg>
        <pc:picChg chg="mod">
          <ac:chgData name="Coufal Petr" userId="76484aeb-9507-44c9-a583-612a370dac90" providerId="ADAL" clId="{3492789B-3A01-4CB9-8804-DF408DEDAF51}" dt="2022-11-24T09:30:15.771" v="350" actId="1076"/>
          <ac:picMkLst>
            <pc:docMk/>
            <pc:sldMk cId="938529296" sldId="257"/>
            <ac:picMk id="8" creationId="{4C2EFD53-B3FF-C7D7-B1D8-5CF4CF4BB981}"/>
          </ac:picMkLst>
        </pc:picChg>
        <pc:picChg chg="mod">
          <ac:chgData name="Coufal Petr" userId="76484aeb-9507-44c9-a583-612a370dac90" providerId="ADAL" clId="{3492789B-3A01-4CB9-8804-DF408DEDAF51}" dt="2022-11-24T09:30:02.813" v="348" actId="1076"/>
          <ac:picMkLst>
            <pc:docMk/>
            <pc:sldMk cId="938529296" sldId="257"/>
            <ac:picMk id="11" creationId="{D22FE487-AFBA-FF46-5396-D979C4CB042F}"/>
          </ac:picMkLst>
        </pc:picChg>
        <pc:picChg chg="del">
          <ac:chgData name="Coufal Petr" userId="76484aeb-9507-44c9-a583-612a370dac90" providerId="ADAL" clId="{3492789B-3A01-4CB9-8804-DF408DEDAF51}" dt="2022-11-24T09:26:57.247" v="297" actId="478"/>
          <ac:picMkLst>
            <pc:docMk/>
            <pc:sldMk cId="938529296" sldId="257"/>
            <ac:picMk id="1026" creationId="{77379FB7-9CAF-AC11-2D22-67E706FF95DE}"/>
          </ac:picMkLst>
        </pc:picChg>
        <pc:picChg chg="del">
          <ac:chgData name="Coufal Petr" userId="76484aeb-9507-44c9-a583-612a370dac90" providerId="ADAL" clId="{3492789B-3A01-4CB9-8804-DF408DEDAF51}" dt="2022-11-24T09:26:37.933" v="296" actId="478"/>
          <ac:picMkLst>
            <pc:docMk/>
            <pc:sldMk cId="938529296" sldId="257"/>
            <ac:picMk id="2054" creationId="{08B71702-5F04-27FF-75AD-D687205D4342}"/>
          </ac:picMkLst>
        </pc:picChg>
      </pc:sldChg>
      <pc:sldChg chg="modSp mod">
        <pc:chgData name="Coufal Petr" userId="76484aeb-9507-44c9-a583-612a370dac90" providerId="ADAL" clId="{3492789B-3A01-4CB9-8804-DF408DEDAF51}" dt="2022-11-25T14:03:48.100" v="667" actId="1076"/>
        <pc:sldMkLst>
          <pc:docMk/>
          <pc:sldMk cId="2479629133" sldId="259"/>
        </pc:sldMkLst>
        <pc:spChg chg="mod">
          <ac:chgData name="Coufal Petr" userId="76484aeb-9507-44c9-a583-612a370dac90" providerId="ADAL" clId="{3492789B-3A01-4CB9-8804-DF408DEDAF51}" dt="2022-11-25T14:03:43.931" v="666" actId="1076"/>
          <ac:spMkLst>
            <pc:docMk/>
            <pc:sldMk cId="2479629133" sldId="259"/>
            <ac:spMk id="2" creationId="{DF770540-28B2-C2B0-250C-E2B15AEF1AD2}"/>
          </ac:spMkLst>
        </pc:spChg>
        <pc:spChg chg="mod">
          <ac:chgData name="Coufal Petr" userId="76484aeb-9507-44c9-a583-612a370dac90" providerId="ADAL" clId="{3492789B-3A01-4CB9-8804-DF408DEDAF51}" dt="2022-11-25T14:03:48.100" v="667" actId="1076"/>
          <ac:spMkLst>
            <pc:docMk/>
            <pc:sldMk cId="2479629133" sldId="259"/>
            <ac:spMk id="3" creationId="{4093B4AE-C32C-F199-6BCF-81D358D7513A}"/>
          </ac:spMkLst>
        </pc:spChg>
      </pc:sldChg>
      <pc:sldChg chg="modSp mod">
        <pc:chgData name="Coufal Petr" userId="76484aeb-9507-44c9-a583-612a370dac90" providerId="ADAL" clId="{3492789B-3A01-4CB9-8804-DF408DEDAF51}" dt="2022-11-25T14:17:03.963" v="770" actId="1076"/>
        <pc:sldMkLst>
          <pc:docMk/>
          <pc:sldMk cId="93771308" sldId="260"/>
        </pc:sldMkLst>
        <pc:spChg chg="mod">
          <ac:chgData name="Coufal Petr" userId="76484aeb-9507-44c9-a583-612a370dac90" providerId="ADAL" clId="{3492789B-3A01-4CB9-8804-DF408DEDAF51}" dt="2022-11-25T14:17:00.052" v="769" actId="14100"/>
          <ac:spMkLst>
            <pc:docMk/>
            <pc:sldMk cId="93771308" sldId="260"/>
            <ac:spMk id="2" creationId="{78736B4A-6D34-1EB3-C928-F1F13157D0D7}"/>
          </ac:spMkLst>
        </pc:spChg>
        <pc:spChg chg="mod">
          <ac:chgData name="Coufal Petr" userId="76484aeb-9507-44c9-a583-612a370dac90" providerId="ADAL" clId="{3492789B-3A01-4CB9-8804-DF408DEDAF51}" dt="2022-11-25T14:17:03.963" v="770" actId="1076"/>
          <ac:spMkLst>
            <pc:docMk/>
            <pc:sldMk cId="93771308" sldId="260"/>
            <ac:spMk id="3" creationId="{A3CCC66F-69DD-6F72-6310-60B0A10CEE13}"/>
          </ac:spMkLst>
        </pc:spChg>
      </pc:sldChg>
      <pc:sldChg chg="addSp modSp mod">
        <pc:chgData name="Coufal Petr" userId="76484aeb-9507-44c9-a583-612a370dac90" providerId="ADAL" clId="{3492789B-3A01-4CB9-8804-DF408DEDAF51}" dt="2022-11-25T14:19:35.162" v="815" actId="1076"/>
        <pc:sldMkLst>
          <pc:docMk/>
          <pc:sldMk cId="665955523" sldId="261"/>
        </pc:sldMkLst>
        <pc:spChg chg="mod">
          <ac:chgData name="Coufal Petr" userId="76484aeb-9507-44c9-a583-612a370dac90" providerId="ADAL" clId="{3492789B-3A01-4CB9-8804-DF408DEDAF51}" dt="2022-11-25T14:18:59.758" v="811" actId="1076"/>
          <ac:spMkLst>
            <pc:docMk/>
            <pc:sldMk cId="665955523" sldId="261"/>
            <ac:spMk id="2" creationId="{2154FCFD-42D5-D7D4-2A3B-6FDAD438AA9E}"/>
          </ac:spMkLst>
        </pc:spChg>
        <pc:spChg chg="mod">
          <ac:chgData name="Coufal Petr" userId="76484aeb-9507-44c9-a583-612a370dac90" providerId="ADAL" clId="{3492789B-3A01-4CB9-8804-DF408DEDAF51}" dt="2022-11-25T14:19:35.162" v="815" actId="1076"/>
          <ac:spMkLst>
            <pc:docMk/>
            <pc:sldMk cId="665955523" sldId="261"/>
            <ac:spMk id="3" creationId="{D9ECC61B-58AF-F010-C090-34C6A18805C1}"/>
          </ac:spMkLst>
        </pc:spChg>
        <pc:spChg chg="add mod">
          <ac:chgData name="Coufal Petr" userId="76484aeb-9507-44c9-a583-612a370dac90" providerId="ADAL" clId="{3492789B-3A01-4CB9-8804-DF408DEDAF51}" dt="2022-11-25T14:18:54.730" v="810" actId="208"/>
          <ac:spMkLst>
            <pc:docMk/>
            <pc:sldMk cId="665955523" sldId="261"/>
            <ac:spMk id="5" creationId="{73F1C6D0-B9CB-28AE-2048-3CF058DC0BFC}"/>
          </ac:spMkLst>
        </pc:spChg>
      </pc:sldChg>
      <pc:sldChg chg="addSp delSp modSp mod ord">
        <pc:chgData name="Coufal Petr" userId="76484aeb-9507-44c9-a583-612a370dac90" providerId="ADAL" clId="{3492789B-3A01-4CB9-8804-DF408DEDAF51}" dt="2022-11-25T14:15:17.593" v="762" actId="5793"/>
        <pc:sldMkLst>
          <pc:docMk/>
          <pc:sldMk cId="457797833" sldId="262"/>
        </pc:sldMkLst>
        <pc:spChg chg="mod">
          <ac:chgData name="Coufal Petr" userId="76484aeb-9507-44c9-a583-612a370dac90" providerId="ADAL" clId="{3492789B-3A01-4CB9-8804-DF408DEDAF51}" dt="2022-11-25T14:13:31.178" v="681" actId="27636"/>
          <ac:spMkLst>
            <pc:docMk/>
            <pc:sldMk cId="457797833" sldId="262"/>
            <ac:spMk id="2" creationId="{59479F16-01BC-E25E-F4AB-8AF06A8B97FF}"/>
          </ac:spMkLst>
        </pc:spChg>
        <pc:spChg chg="mod">
          <ac:chgData name="Coufal Petr" userId="76484aeb-9507-44c9-a583-612a370dac90" providerId="ADAL" clId="{3492789B-3A01-4CB9-8804-DF408DEDAF51}" dt="2022-11-25T14:15:17.593" v="762" actId="5793"/>
          <ac:spMkLst>
            <pc:docMk/>
            <pc:sldMk cId="457797833" sldId="262"/>
            <ac:spMk id="3" creationId="{F7845BA1-E895-34E9-A582-6F9207CC8B3A}"/>
          </ac:spMkLst>
        </pc:spChg>
        <pc:spChg chg="del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55" creationId="{579E3846-8D0B-B14A-817A-7FAC9DDAB4D8}"/>
          </ac:spMkLst>
        </pc:spChg>
        <pc:spChg chg="del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57" creationId="{EAB1217A-7C36-3A41-8536-BC68C4521095}"/>
          </ac:spMkLst>
        </pc:spChg>
        <pc:spChg chg="del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59" creationId="{DCA5172B-100A-154D-8648-280629D67DD0}"/>
          </ac:spMkLst>
        </pc:spChg>
        <pc:spChg chg="add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64" creationId="{579E3846-8D0B-B14A-817A-7FAC9DDAB4D8}"/>
          </ac:spMkLst>
        </pc:spChg>
        <pc:spChg chg="add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66" creationId="{EAB1217A-7C36-3A41-8536-BC68C4521095}"/>
          </ac:spMkLst>
        </pc:spChg>
        <pc:spChg chg="add">
          <ac:chgData name="Coufal Petr" userId="76484aeb-9507-44c9-a583-612a370dac90" providerId="ADAL" clId="{3492789B-3A01-4CB9-8804-DF408DEDAF51}" dt="2022-11-25T14:13:14.454" v="674" actId="26606"/>
          <ac:spMkLst>
            <pc:docMk/>
            <pc:sldMk cId="457797833" sldId="262"/>
            <ac:spMk id="6168" creationId="{DCA5172B-100A-154D-8648-280629D67DD0}"/>
          </ac:spMkLst>
        </pc:spChg>
        <pc:picChg chg="add mod">
          <ac:chgData name="Coufal Petr" userId="76484aeb-9507-44c9-a583-612a370dac90" providerId="ADAL" clId="{3492789B-3A01-4CB9-8804-DF408DEDAF51}" dt="2022-11-25T14:13:14.454" v="674" actId="26606"/>
          <ac:picMkLst>
            <pc:docMk/>
            <pc:sldMk cId="457797833" sldId="262"/>
            <ac:picMk id="5122" creationId="{BAA1104E-1A19-5B79-4CBA-0F603BE94F15}"/>
          </ac:picMkLst>
        </pc:picChg>
        <pc:picChg chg="mod">
          <ac:chgData name="Coufal Petr" userId="76484aeb-9507-44c9-a583-612a370dac90" providerId="ADAL" clId="{3492789B-3A01-4CB9-8804-DF408DEDAF51}" dt="2022-11-25T14:13:14.454" v="674" actId="26606"/>
          <ac:picMkLst>
            <pc:docMk/>
            <pc:sldMk cId="457797833" sldId="262"/>
            <ac:picMk id="6146" creationId="{60DF20F4-AF39-A265-3E60-5D3BBD1BFC66}"/>
          </ac:picMkLst>
        </pc:picChg>
        <pc:picChg chg="del">
          <ac:chgData name="Coufal Petr" userId="76484aeb-9507-44c9-a583-612a370dac90" providerId="ADAL" clId="{3492789B-3A01-4CB9-8804-DF408DEDAF51}" dt="2022-11-25T14:13:08.864" v="672" actId="478"/>
          <ac:picMkLst>
            <pc:docMk/>
            <pc:sldMk cId="457797833" sldId="262"/>
            <ac:picMk id="6150" creationId="{8B5DE867-57AA-224D-013C-056DB7CBF880}"/>
          </ac:picMkLst>
        </pc:picChg>
      </pc:sldChg>
      <pc:sldChg chg="addSp delSp modSp new mod modAnim">
        <pc:chgData name="Coufal Petr" userId="76484aeb-9507-44c9-a583-612a370dac90" providerId="ADAL" clId="{3492789B-3A01-4CB9-8804-DF408DEDAF51}" dt="2022-11-25T13:28:44.297" v="570" actId="14100"/>
        <pc:sldMkLst>
          <pc:docMk/>
          <pc:sldMk cId="1936007461" sldId="264"/>
        </pc:sldMkLst>
        <pc:spChg chg="mod ord">
          <ac:chgData name="Coufal Petr" userId="76484aeb-9507-44c9-a583-612a370dac90" providerId="ADAL" clId="{3492789B-3A01-4CB9-8804-DF408DEDAF51}" dt="2022-11-24T10:15:56.558" v="523" actId="27636"/>
          <ac:spMkLst>
            <pc:docMk/>
            <pc:sldMk cId="1936007461" sldId="264"/>
            <ac:spMk id="2" creationId="{8F126315-3716-D455-E3C2-AE104143A9D4}"/>
          </ac:spMkLst>
        </pc:spChg>
        <pc:spChg chg="del mod ord">
          <ac:chgData name="Coufal Petr" userId="76484aeb-9507-44c9-a583-612a370dac90" providerId="ADAL" clId="{3492789B-3A01-4CB9-8804-DF408DEDAF51}" dt="2022-11-25T13:26:10.095" v="553" actId="478"/>
          <ac:spMkLst>
            <pc:docMk/>
            <pc:sldMk cId="1936007461" sldId="264"/>
            <ac:spMk id="3" creationId="{0BE5DE05-1392-63B2-5479-8984DB9CCA97}"/>
          </ac:spMkLst>
        </pc:spChg>
        <pc:spChg chg="mod">
          <ac:chgData name="Coufal Petr" userId="76484aeb-9507-44c9-a583-612a370dac90" providerId="ADAL" clId="{3492789B-3A01-4CB9-8804-DF408DEDAF51}" dt="2022-11-25T13:28:34.446" v="569" actId="255"/>
          <ac:spMkLst>
            <pc:docMk/>
            <pc:sldMk cId="1936007461" sldId="264"/>
            <ac:spMk id="6" creationId="{DA1B377A-C502-3B71-68DF-000F2A3A21C3}"/>
          </ac:spMkLst>
        </pc:spChg>
        <pc:spChg chg="add mod">
          <ac:chgData name="Coufal Petr" userId="76484aeb-9507-44c9-a583-612a370dac90" providerId="ADAL" clId="{3492789B-3A01-4CB9-8804-DF408DEDAF51}" dt="2022-11-25T13:28:44.297" v="570" actId="14100"/>
          <ac:spMkLst>
            <pc:docMk/>
            <pc:sldMk cId="1936007461" sldId="264"/>
            <ac:spMk id="7" creationId="{5D31C8AA-DC32-648C-9CBA-3837CF427CC2}"/>
          </ac:spMkLst>
        </pc:spChg>
        <pc:spChg chg="add del mod">
          <ac:chgData name="Coufal Petr" userId="76484aeb-9507-44c9-a583-612a370dac90" providerId="ADAL" clId="{3492789B-3A01-4CB9-8804-DF408DEDAF51}" dt="2022-11-25T13:26:13.218" v="554" actId="478"/>
          <ac:spMkLst>
            <pc:docMk/>
            <pc:sldMk cId="1936007461" sldId="264"/>
            <ac:spMk id="9" creationId="{8CA27405-B910-82EE-CEAD-751FE1287C85}"/>
          </ac:spMkLst>
        </pc:spChg>
        <pc:grpChg chg="add mod">
          <ac:chgData name="Coufal Petr" userId="76484aeb-9507-44c9-a583-612a370dac90" providerId="ADAL" clId="{3492789B-3A01-4CB9-8804-DF408DEDAF51}" dt="2022-11-24T10:12:48.930" v="491" actId="1076"/>
          <ac:grpSpMkLst>
            <pc:docMk/>
            <pc:sldMk cId="1936007461" sldId="264"/>
            <ac:grpSpMk id="4" creationId="{12274224-8579-D81F-5CE5-84054F7695BB}"/>
          </ac:grpSpMkLst>
        </pc:grpChg>
        <pc:picChg chg="mod">
          <ac:chgData name="Coufal Petr" userId="76484aeb-9507-44c9-a583-612a370dac90" providerId="ADAL" clId="{3492789B-3A01-4CB9-8804-DF408DEDAF51}" dt="2022-11-24T10:12:48.930" v="491" actId="1076"/>
          <ac:picMkLst>
            <pc:docMk/>
            <pc:sldMk cId="1936007461" sldId="264"/>
            <ac:picMk id="5" creationId="{AA974412-6C14-DA11-0858-DCF3A9C2EC6D}"/>
          </ac:picMkLst>
        </pc:picChg>
        <pc:picChg chg="add mod">
          <ac:chgData name="Coufal Petr" userId="76484aeb-9507-44c9-a583-612a370dac90" providerId="ADAL" clId="{3492789B-3A01-4CB9-8804-DF408DEDAF51}" dt="2022-11-25T13:27:59.168" v="566" actId="14100"/>
          <ac:picMkLst>
            <pc:docMk/>
            <pc:sldMk cId="1936007461" sldId="264"/>
            <ac:picMk id="1026" creationId="{D365048D-55E8-510D-F68F-1F5BD553A283}"/>
          </ac:picMkLst>
        </pc:picChg>
      </pc:sldChg>
      <pc:sldChg chg="delSp modSp add mod ord modTransition modAnim">
        <pc:chgData name="Coufal Petr" userId="76484aeb-9507-44c9-a583-612a370dac90" providerId="ADAL" clId="{3492789B-3A01-4CB9-8804-DF408DEDAF51}" dt="2022-11-25T13:33:18.640" v="577"/>
        <pc:sldMkLst>
          <pc:docMk/>
          <pc:sldMk cId="0" sldId="265"/>
        </pc:sldMkLst>
        <pc:spChg chg="mod">
          <ac:chgData name="Coufal Petr" userId="76484aeb-9507-44c9-a583-612a370dac90" providerId="ADAL" clId="{3492789B-3A01-4CB9-8804-DF408DEDAF51}" dt="2022-11-25T13:29:56.650" v="573" actId="14100"/>
          <ac:spMkLst>
            <pc:docMk/>
            <pc:sldMk cId="0" sldId="265"/>
            <ac:spMk id="3076" creationId="{6714BA8F-BC83-FCBF-23D8-16370A810D8B}"/>
          </ac:spMkLst>
        </pc:spChg>
        <pc:spChg chg="mod">
          <ac:chgData name="Coufal Petr" userId="76484aeb-9507-44c9-a583-612a370dac90" providerId="ADAL" clId="{3492789B-3A01-4CB9-8804-DF408DEDAF51}" dt="2022-11-25T13:29:44.211" v="571" actId="403"/>
          <ac:spMkLst>
            <pc:docMk/>
            <pc:sldMk cId="0" sldId="265"/>
            <ac:spMk id="3077" creationId="{EF80FEF1-13A3-DEF8-FE9A-7FE4727D8AEE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79" creationId="{E05FA4EB-3741-438C-782A-D199A3A977F6}"/>
          </ac:spMkLst>
        </pc:spChg>
        <pc:spChg chg="mod">
          <ac:chgData name="Coufal Petr" userId="76484aeb-9507-44c9-a583-612a370dac90" providerId="ADAL" clId="{3492789B-3A01-4CB9-8804-DF408DEDAF51}" dt="2022-11-23T10:12:48.712" v="278" actId="1076"/>
          <ac:spMkLst>
            <pc:docMk/>
            <pc:sldMk cId="0" sldId="265"/>
            <ac:spMk id="3080" creationId="{BF2C2A78-7BF0-FCAE-9258-2498D9F55347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81" creationId="{D3E23C2A-BC57-A931-9E6B-FF87BCFEF0F8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82" creationId="{02A92209-5C46-F979-B7B9-6D61ABF45031}"/>
          </ac:spMkLst>
        </pc:spChg>
        <pc:spChg chg="mod">
          <ac:chgData name="Coufal Petr" userId="76484aeb-9507-44c9-a583-612a370dac90" providerId="ADAL" clId="{3492789B-3A01-4CB9-8804-DF408DEDAF51}" dt="2022-11-23T10:12:09.514" v="273" actId="1076"/>
          <ac:spMkLst>
            <pc:docMk/>
            <pc:sldMk cId="0" sldId="265"/>
            <ac:spMk id="3083" creationId="{2FE8267A-1F6C-FA82-654B-E4738A64CA2F}"/>
          </ac:spMkLst>
        </pc:spChg>
        <pc:spChg chg="mod">
          <ac:chgData name="Coufal Petr" userId="76484aeb-9507-44c9-a583-612a370dac90" providerId="ADAL" clId="{3492789B-3A01-4CB9-8804-DF408DEDAF51}" dt="2022-11-23T10:11:38.675" v="266" actId="1076"/>
          <ac:spMkLst>
            <pc:docMk/>
            <pc:sldMk cId="0" sldId="265"/>
            <ac:spMk id="3084" creationId="{59365845-F57C-F0C9-70FF-73D0005E313D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85" creationId="{0F8543DE-3F13-0580-DA78-E759526FACAF}"/>
          </ac:spMkLst>
        </pc:spChg>
        <pc:spChg chg="mod">
          <ac:chgData name="Coufal Petr" userId="76484aeb-9507-44c9-a583-612a370dac90" providerId="ADAL" clId="{3492789B-3A01-4CB9-8804-DF408DEDAF51}" dt="2022-11-23T10:12:45.010" v="277" actId="1076"/>
          <ac:spMkLst>
            <pc:docMk/>
            <pc:sldMk cId="0" sldId="265"/>
            <ac:spMk id="3086" creationId="{2D2FFC1A-66CF-1104-F387-235F8DBF7A64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87" creationId="{070FEBFC-BF66-97E8-EAC8-419BC40ACAC0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88" creationId="{115B8DCB-A9E0-2E6E-344D-048A37016996}"/>
          </ac:spMkLst>
        </pc:spChg>
        <pc:spChg chg="mod">
          <ac:chgData name="Coufal Petr" userId="76484aeb-9507-44c9-a583-612a370dac90" providerId="ADAL" clId="{3492789B-3A01-4CB9-8804-DF408DEDAF51}" dt="2022-11-23T10:11:58.415" v="272" actId="20577"/>
          <ac:spMkLst>
            <pc:docMk/>
            <pc:sldMk cId="0" sldId="265"/>
            <ac:spMk id="3089" creationId="{ECF83F79-414E-B551-1CA1-098126E561B4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90" creationId="{308905E5-C0A0-69FB-0B7B-9A335B8CA71A}"/>
          </ac:spMkLst>
        </pc:spChg>
        <pc:spChg chg="mod">
          <ac:chgData name="Coufal Petr" userId="76484aeb-9507-44c9-a583-612a370dac90" providerId="ADAL" clId="{3492789B-3A01-4CB9-8804-DF408DEDAF51}" dt="2022-11-23T10:11:42.788" v="267" actId="1076"/>
          <ac:spMkLst>
            <pc:docMk/>
            <pc:sldMk cId="0" sldId="265"/>
            <ac:spMk id="3091" creationId="{F6AF01E5-778B-12A9-5239-7BAF4BF8D162}"/>
          </ac:spMkLst>
        </pc:spChg>
        <pc:spChg chg="mod">
          <ac:chgData name="Coufal Petr" userId="76484aeb-9507-44c9-a583-612a370dac90" providerId="ADAL" clId="{3492789B-3A01-4CB9-8804-DF408DEDAF51}" dt="2022-11-23T10:10:03.469" v="265" actId="14100"/>
          <ac:spMkLst>
            <pc:docMk/>
            <pc:sldMk cId="0" sldId="265"/>
            <ac:spMk id="3092" creationId="{7D0AC380-67E9-BDA1-A359-E951ECD6ECB9}"/>
          </ac:spMkLst>
        </pc:spChg>
        <pc:spChg chg="del mod">
          <ac:chgData name="Coufal Petr" userId="76484aeb-9507-44c9-a583-612a370dac90" providerId="ADAL" clId="{3492789B-3A01-4CB9-8804-DF408DEDAF51}" dt="2022-11-23T10:12:35.078" v="275" actId="478"/>
          <ac:spMkLst>
            <pc:docMk/>
            <pc:sldMk cId="0" sldId="265"/>
            <ac:spMk id="3093" creationId="{5034F627-DBD2-BD04-0358-9572239530D4}"/>
          </ac:spMkLst>
        </pc:spChg>
        <pc:grpChg chg="del mod">
          <ac:chgData name="Coufal Petr" userId="76484aeb-9507-44c9-a583-612a370dac90" providerId="ADAL" clId="{3492789B-3A01-4CB9-8804-DF408DEDAF51}" dt="2022-11-23T10:12:35.078" v="275" actId="478"/>
          <ac:grpSpMkLst>
            <pc:docMk/>
            <pc:sldMk cId="0" sldId="265"/>
            <ac:grpSpMk id="3094" creationId="{B53EE278-BF49-E29A-88E1-80A472FE9F76}"/>
          </ac:grpSpMkLst>
        </pc:grpChg>
        <pc:picChg chg="mod">
          <ac:chgData name="Coufal Petr" userId="76484aeb-9507-44c9-a583-612a370dac90" providerId="ADAL" clId="{3492789B-3A01-4CB9-8804-DF408DEDAF51}" dt="2022-11-23T10:12:35.078" v="275" actId="478"/>
          <ac:picMkLst>
            <pc:docMk/>
            <pc:sldMk cId="0" sldId="265"/>
            <ac:picMk id="3078" creationId="{BE5918F3-ABD4-6C7A-7CF3-B533650AAB16}"/>
          </ac:picMkLst>
        </pc:picChg>
      </pc:sldChg>
      <pc:sldChg chg="addSp delSp modSp add mod modTransition setFolMasterAnim modAnim">
        <pc:chgData name="Coufal Petr" userId="76484aeb-9507-44c9-a583-612a370dac90" providerId="ADAL" clId="{3492789B-3A01-4CB9-8804-DF408DEDAF51}" dt="2022-11-25T13:59:05.394" v="660" actId="1076"/>
        <pc:sldMkLst>
          <pc:docMk/>
          <pc:sldMk cId="0" sldId="266"/>
        </pc:sldMkLst>
        <pc:spChg chg="add mod">
          <ac:chgData name="Coufal Petr" userId="76484aeb-9507-44c9-a583-612a370dac90" providerId="ADAL" clId="{3492789B-3A01-4CB9-8804-DF408DEDAF51}" dt="2022-11-25T13:56:33.746" v="652" actId="1076"/>
          <ac:spMkLst>
            <pc:docMk/>
            <pc:sldMk cId="0" sldId="266"/>
            <ac:spMk id="3" creationId="{3C0E5377-7298-99CD-F98F-E2B939C89097}"/>
          </ac:spMkLst>
        </pc:spChg>
        <pc:spChg chg="add mod">
          <ac:chgData name="Coufal Petr" userId="76484aeb-9507-44c9-a583-612a370dac90" providerId="ADAL" clId="{3492789B-3A01-4CB9-8804-DF408DEDAF51}" dt="2022-11-25T13:56:33.746" v="652" actId="1076"/>
          <ac:spMkLst>
            <pc:docMk/>
            <pc:sldMk cId="0" sldId="266"/>
            <ac:spMk id="4" creationId="{63CB373E-1A41-E607-A100-D4C8FD97D5FE}"/>
          </ac:spMkLst>
        </pc:spChg>
        <pc:spChg chg="add mod">
          <ac:chgData name="Coufal Petr" userId="76484aeb-9507-44c9-a583-612a370dac90" providerId="ADAL" clId="{3492789B-3A01-4CB9-8804-DF408DEDAF51}" dt="2022-11-25T13:57:27.932" v="657" actId="14100"/>
          <ac:spMkLst>
            <pc:docMk/>
            <pc:sldMk cId="0" sldId="266"/>
            <ac:spMk id="5" creationId="{B058C1D3-2385-0995-AA99-DC55CC04C1D6}"/>
          </ac:spMkLst>
        </pc:spChg>
        <pc:spChg chg="mod">
          <ac:chgData name="Coufal Petr" userId="76484aeb-9507-44c9-a583-612a370dac90" providerId="ADAL" clId="{3492789B-3A01-4CB9-8804-DF408DEDAF51}" dt="2022-11-25T13:59:05.394" v="660" actId="1076"/>
          <ac:spMkLst>
            <pc:docMk/>
            <pc:sldMk cId="0" sldId="266"/>
            <ac:spMk id="6148" creationId="{E695B271-ABDF-B7EC-EFE0-95C8A2842089}"/>
          </ac:spMkLst>
        </pc:spChg>
        <pc:spChg chg="mod">
          <ac:chgData name="Coufal Petr" userId="76484aeb-9507-44c9-a583-612a370dac90" providerId="ADAL" clId="{3492789B-3A01-4CB9-8804-DF408DEDAF51}" dt="2022-11-25T13:56:19.304" v="649" actId="1076"/>
          <ac:spMkLst>
            <pc:docMk/>
            <pc:sldMk cId="0" sldId="266"/>
            <ac:spMk id="6150" creationId="{3950D61A-91F4-3CE9-47BE-6FB12B287BA9}"/>
          </ac:spMkLst>
        </pc:spChg>
        <pc:spChg chg="del mod">
          <ac:chgData name="Coufal Petr" userId="76484aeb-9507-44c9-a583-612a370dac90" providerId="ADAL" clId="{3492789B-3A01-4CB9-8804-DF408DEDAF51}" dt="2022-11-25T13:55:10.732" v="643" actId="21"/>
          <ac:spMkLst>
            <pc:docMk/>
            <pc:sldMk cId="0" sldId="266"/>
            <ac:spMk id="6151" creationId="{191F31DF-DB77-A237-2460-68AEAAD269B2}"/>
          </ac:spMkLst>
        </pc:spChg>
        <pc:spChg chg="del mod">
          <ac:chgData name="Coufal Petr" userId="76484aeb-9507-44c9-a583-612a370dac90" providerId="ADAL" clId="{3492789B-3A01-4CB9-8804-DF408DEDAF51}" dt="2022-11-25T13:55:10.732" v="643" actId="21"/>
          <ac:spMkLst>
            <pc:docMk/>
            <pc:sldMk cId="0" sldId="266"/>
            <ac:spMk id="6152" creationId="{39F777F6-E24C-7FA4-5FC5-3C527A334389}"/>
          </ac:spMkLst>
        </pc:spChg>
        <pc:spChg chg="del mod">
          <ac:chgData name="Coufal Petr" userId="76484aeb-9507-44c9-a583-612a370dac90" providerId="ADAL" clId="{3492789B-3A01-4CB9-8804-DF408DEDAF51}" dt="2022-11-25T13:55:10.732" v="643" actId="21"/>
          <ac:spMkLst>
            <pc:docMk/>
            <pc:sldMk cId="0" sldId="266"/>
            <ac:spMk id="6153" creationId="{F3BB2A5E-2083-83DC-F573-18852463A838}"/>
          </ac:spMkLst>
        </pc:spChg>
        <pc:spChg chg="del mod">
          <ac:chgData name="Coufal Petr" userId="76484aeb-9507-44c9-a583-612a370dac90" providerId="ADAL" clId="{3492789B-3A01-4CB9-8804-DF408DEDAF51}" dt="2022-11-25T13:49:36.319" v="598" actId="21"/>
          <ac:spMkLst>
            <pc:docMk/>
            <pc:sldMk cId="0" sldId="266"/>
            <ac:spMk id="6154" creationId="{BB0C1181-C545-7011-FE99-859604C71DF7}"/>
          </ac:spMkLst>
        </pc:spChg>
        <pc:spChg chg="mod">
          <ac:chgData name="Coufal Petr" userId="76484aeb-9507-44c9-a583-612a370dac90" providerId="ADAL" clId="{3492789B-3A01-4CB9-8804-DF408DEDAF51}" dt="2022-11-24T09:40:01.862" v="451" actId="1076"/>
          <ac:spMkLst>
            <pc:docMk/>
            <pc:sldMk cId="0" sldId="266"/>
            <ac:spMk id="6157" creationId="{8982F119-8896-7518-C28A-8EBAE8BB4877}"/>
          </ac:spMkLst>
        </pc:spChg>
        <pc:spChg chg="del mod">
          <ac:chgData name="Coufal Petr" userId="76484aeb-9507-44c9-a583-612a370dac90" providerId="ADAL" clId="{3492789B-3A01-4CB9-8804-DF408DEDAF51}" dt="2022-11-24T09:41:55.567" v="472" actId="478"/>
          <ac:spMkLst>
            <pc:docMk/>
            <pc:sldMk cId="0" sldId="266"/>
            <ac:spMk id="6158" creationId="{1F47DECA-994F-6670-06DF-7D2F9F9E1A57}"/>
          </ac:spMkLst>
        </pc:spChg>
        <pc:spChg chg="del mod">
          <ac:chgData name="Coufal Petr" userId="76484aeb-9507-44c9-a583-612a370dac90" providerId="ADAL" clId="{3492789B-3A01-4CB9-8804-DF408DEDAF51}" dt="2022-11-24T09:41:58.638" v="473" actId="478"/>
          <ac:spMkLst>
            <pc:docMk/>
            <pc:sldMk cId="0" sldId="266"/>
            <ac:spMk id="6161" creationId="{224A712B-20B1-5341-D8A1-24B7C3DF7DB7}"/>
          </ac:spMkLst>
        </pc:spChg>
        <pc:grpChg chg="del mod">
          <ac:chgData name="Coufal Petr" userId="76484aeb-9507-44c9-a583-612a370dac90" providerId="ADAL" clId="{3492789B-3A01-4CB9-8804-DF408DEDAF51}" dt="2022-11-24T09:41:55.567" v="472" actId="478"/>
          <ac:grpSpMkLst>
            <pc:docMk/>
            <pc:sldMk cId="0" sldId="266"/>
            <ac:grpSpMk id="6162" creationId="{69F1436A-0596-3738-DCEC-BD3D805C2372}"/>
          </ac:grpSpMkLst>
        </pc:grpChg>
        <pc:grpChg chg="del mod">
          <ac:chgData name="Coufal Petr" userId="76484aeb-9507-44c9-a583-612a370dac90" providerId="ADAL" clId="{3492789B-3A01-4CB9-8804-DF408DEDAF51}" dt="2022-11-24T09:40:03.125" v="452" actId="478"/>
          <ac:grpSpMkLst>
            <pc:docMk/>
            <pc:sldMk cId="0" sldId="266"/>
            <ac:grpSpMk id="6165" creationId="{9420469C-A5D2-9A27-A5B0-89CC60B1FC99}"/>
          </ac:grpSpMkLst>
        </pc:grpChg>
        <pc:grpChg chg="del mod">
          <ac:chgData name="Coufal Petr" userId="76484aeb-9507-44c9-a583-612a370dac90" providerId="ADAL" clId="{3492789B-3A01-4CB9-8804-DF408DEDAF51}" dt="2022-11-24T09:41:58.638" v="473" actId="478"/>
          <ac:grpSpMkLst>
            <pc:docMk/>
            <pc:sldMk cId="0" sldId="266"/>
            <ac:grpSpMk id="6166" creationId="{3BD2CA66-D660-953F-71D5-2148CF10E98F}"/>
          </ac:grpSpMkLst>
        </pc:grpChg>
        <pc:picChg chg="add mod">
          <ac:chgData name="Coufal Petr" userId="76484aeb-9507-44c9-a583-612a370dac90" providerId="ADAL" clId="{3492789B-3A01-4CB9-8804-DF408DEDAF51}" dt="2022-11-25T13:56:33.746" v="652" actId="1076"/>
          <ac:picMkLst>
            <pc:docMk/>
            <pc:sldMk cId="0" sldId="266"/>
            <ac:picMk id="2" creationId="{DF9E732B-491F-5086-192B-42ECE487658B}"/>
          </ac:picMkLst>
        </pc:picChg>
        <pc:picChg chg="add del mod">
          <ac:chgData name="Coufal Petr" userId="76484aeb-9507-44c9-a583-612a370dac90" providerId="ADAL" clId="{3492789B-3A01-4CB9-8804-DF408DEDAF51}" dt="2022-11-25T13:49:36.319" v="598" actId="21"/>
          <ac:picMkLst>
            <pc:docMk/>
            <pc:sldMk cId="0" sldId="266"/>
            <ac:picMk id="3074" creationId="{A031B3A5-A145-5177-2B00-6C39EE111ABE}"/>
          </ac:picMkLst>
        </pc:picChg>
        <pc:picChg chg="add mod">
          <ac:chgData name="Coufal Petr" userId="76484aeb-9507-44c9-a583-612a370dac90" providerId="ADAL" clId="{3492789B-3A01-4CB9-8804-DF408DEDAF51}" dt="2022-11-25T13:57:30.944" v="658" actId="14100"/>
          <ac:picMkLst>
            <pc:docMk/>
            <pc:sldMk cId="0" sldId="266"/>
            <ac:picMk id="3076" creationId="{E8D96AFE-F63F-5249-3951-3D1159FDF766}"/>
          </ac:picMkLst>
        </pc:picChg>
        <pc:picChg chg="del mod">
          <ac:chgData name="Coufal Petr" userId="76484aeb-9507-44c9-a583-612a370dac90" providerId="ADAL" clId="{3492789B-3A01-4CB9-8804-DF408DEDAF51}" dt="2022-11-25T13:55:10.732" v="643" actId="21"/>
          <ac:picMkLst>
            <pc:docMk/>
            <pc:sldMk cId="0" sldId="266"/>
            <ac:picMk id="6149" creationId="{86AD4167-E287-7DE3-2CE3-5907310871F1}"/>
          </ac:picMkLst>
        </pc:picChg>
        <pc:picChg chg="mod">
          <ac:chgData name="Coufal Petr" userId="76484aeb-9507-44c9-a583-612a370dac90" providerId="ADAL" clId="{3492789B-3A01-4CB9-8804-DF408DEDAF51}" dt="2022-11-24T09:40:01.862" v="451" actId="1076"/>
          <ac:picMkLst>
            <pc:docMk/>
            <pc:sldMk cId="0" sldId="266"/>
            <ac:picMk id="6156" creationId="{C4CC70FA-666A-EB42-3499-70F225CBD3DC}"/>
          </ac:picMkLst>
        </pc:picChg>
        <pc:picChg chg="del mod">
          <ac:chgData name="Coufal Petr" userId="76484aeb-9507-44c9-a583-612a370dac90" providerId="ADAL" clId="{3492789B-3A01-4CB9-8804-DF408DEDAF51}" dt="2022-11-25T13:43:13.798" v="578" actId="478"/>
          <ac:picMkLst>
            <pc:docMk/>
            <pc:sldMk cId="0" sldId="266"/>
            <ac:picMk id="6159" creationId="{8A1C3EE6-F26F-05C1-7DE0-3A6CF2341E11}"/>
          </ac:picMkLst>
        </pc:picChg>
      </pc:sldChg>
      <pc:sldChg chg="addSp modSp new mod modAnim">
        <pc:chgData name="Coufal Petr" userId="76484aeb-9507-44c9-a583-612a370dac90" providerId="ADAL" clId="{3492789B-3A01-4CB9-8804-DF408DEDAF51}" dt="2022-11-25T13:52:20.273" v="633" actId="1076"/>
        <pc:sldMkLst>
          <pc:docMk/>
          <pc:sldMk cId="637702326" sldId="267"/>
        </pc:sldMkLst>
        <pc:spChg chg="mod">
          <ac:chgData name="Coufal Petr" userId="76484aeb-9507-44c9-a583-612a370dac90" providerId="ADAL" clId="{3492789B-3A01-4CB9-8804-DF408DEDAF51}" dt="2022-11-25T13:50:31.882" v="625" actId="1076"/>
          <ac:spMkLst>
            <pc:docMk/>
            <pc:sldMk cId="637702326" sldId="267"/>
            <ac:spMk id="2" creationId="{C42A87DC-C567-21D5-DE7C-31546E720D02}"/>
          </ac:spMkLst>
        </pc:spChg>
        <pc:spChg chg="add mod">
          <ac:chgData name="Coufal Petr" userId="76484aeb-9507-44c9-a583-612a370dac90" providerId="ADAL" clId="{3492789B-3A01-4CB9-8804-DF408DEDAF51}" dt="2022-11-25T13:50:51.756" v="628" actId="113"/>
          <ac:spMkLst>
            <pc:docMk/>
            <pc:sldMk cId="637702326" sldId="267"/>
            <ac:spMk id="3" creationId="{9A29F334-F44A-531B-2ED9-7A53262A53EC}"/>
          </ac:spMkLst>
        </pc:spChg>
        <pc:picChg chg="add mod">
          <ac:chgData name="Coufal Petr" userId="76484aeb-9507-44c9-a583-612a370dac90" providerId="ADAL" clId="{3492789B-3A01-4CB9-8804-DF408DEDAF51}" dt="2022-11-25T13:52:15.984" v="632" actId="1076"/>
          <ac:picMkLst>
            <pc:docMk/>
            <pc:sldMk cId="637702326" sldId="267"/>
            <ac:picMk id="4" creationId="{962B1E14-15D0-FDE0-8E8B-0D4600B06935}"/>
          </ac:picMkLst>
        </pc:picChg>
        <pc:picChg chg="add mod">
          <ac:chgData name="Coufal Petr" userId="76484aeb-9507-44c9-a583-612a370dac90" providerId="ADAL" clId="{3492789B-3A01-4CB9-8804-DF408DEDAF51}" dt="2022-11-25T13:52:20.273" v="633" actId="1076"/>
          <ac:picMkLst>
            <pc:docMk/>
            <pc:sldMk cId="637702326" sldId="267"/>
            <ac:picMk id="4098" creationId="{0EDC602A-DB19-9526-3417-36DA967BBB82}"/>
          </ac:picMkLst>
        </pc:picChg>
      </pc:sldChg>
    </pc:docChg>
  </pc:docChgLst>
  <pc:docChgLst>
    <pc:chgData name="Coufal Petr" userId="76484aeb-9507-44c9-a583-612a370dac90" providerId="ADAL" clId="{7F39FF5C-0A72-47D7-8492-5BB78F6A4DF5}"/>
    <pc:docChg chg="undo custSel addSld modSld sldOrd">
      <pc:chgData name="Coufal Petr" userId="76484aeb-9507-44c9-a583-612a370dac90" providerId="ADAL" clId="{7F39FF5C-0A72-47D7-8492-5BB78F6A4DF5}" dt="2022-12-10T15:18:14.688" v="892" actId="20577"/>
      <pc:docMkLst>
        <pc:docMk/>
      </pc:docMkLst>
      <pc:sldChg chg="addSp delSp modSp mod">
        <pc:chgData name="Coufal Petr" userId="76484aeb-9507-44c9-a583-612a370dac90" providerId="ADAL" clId="{7F39FF5C-0A72-47D7-8492-5BB78F6A4DF5}" dt="2022-11-26T15:50:02.745" v="614" actId="404"/>
        <pc:sldMkLst>
          <pc:docMk/>
          <pc:sldMk cId="394197436" sldId="256"/>
        </pc:sldMkLst>
        <pc:spChg chg="mod">
          <ac:chgData name="Coufal Petr" userId="76484aeb-9507-44c9-a583-612a370dac90" providerId="ADAL" clId="{7F39FF5C-0A72-47D7-8492-5BB78F6A4DF5}" dt="2022-11-26T15:50:02.745" v="614" actId="404"/>
          <ac:spMkLst>
            <pc:docMk/>
            <pc:sldMk cId="394197436" sldId="256"/>
            <ac:spMk id="2" creationId="{EC029DE5-10A9-210E-4C6B-BE3FAFD19F2F}"/>
          </ac:spMkLst>
        </pc:spChg>
        <pc:spChg chg="mod">
          <ac:chgData name="Coufal Petr" userId="76484aeb-9507-44c9-a583-612a370dac90" providerId="ADAL" clId="{7F39FF5C-0A72-47D7-8492-5BB78F6A4DF5}" dt="2022-11-09T17:53:39.677" v="316" actId="27636"/>
          <ac:spMkLst>
            <pc:docMk/>
            <pc:sldMk cId="394197436" sldId="256"/>
            <ac:spMk id="3" creationId="{9722B364-0618-DE15-A892-F65F984DB1C6}"/>
          </ac:spMkLst>
        </pc:spChg>
        <pc:spChg chg="del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9" creationId="{14F048CC-17C9-B246-BF2A-29E51AD1C6EA}"/>
          </ac:spMkLst>
        </pc:spChg>
        <pc:spChg chg="del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1" creationId="{53C4D10E-16D3-5D49-A995-1FD27619A96C}"/>
          </ac:spMkLst>
        </pc:spChg>
        <pc:spChg chg="del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3" creationId="{24124FF1-775D-AC4A-81D0-73FC0F54A682}"/>
          </ac:spMkLst>
        </pc:spChg>
        <pc:spChg chg="del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5" creationId="{C53E2C7F-F4FF-A94D-ACAE-82823EC88FEC}"/>
          </ac:spMkLst>
        </pc:spChg>
        <pc:spChg chg="add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031" creationId="{14F048CC-17C9-B246-BF2A-29E51AD1C6EA}"/>
          </ac:spMkLst>
        </pc:spChg>
        <pc:spChg chg="add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033" creationId="{53C4D10E-16D3-5D49-A995-1FD27619A96C}"/>
          </ac:spMkLst>
        </pc:spChg>
        <pc:spChg chg="add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035" creationId="{24124FF1-775D-AC4A-81D0-73FC0F54A682}"/>
          </ac:spMkLst>
        </pc:spChg>
        <pc:spChg chg="add">
          <ac:chgData name="Coufal Petr" userId="76484aeb-9507-44c9-a583-612a370dac90" providerId="ADAL" clId="{7F39FF5C-0A72-47D7-8492-5BB78F6A4DF5}" dt="2022-11-09T17:53:07.795" v="300" actId="26606"/>
          <ac:spMkLst>
            <pc:docMk/>
            <pc:sldMk cId="394197436" sldId="256"/>
            <ac:spMk id="1037" creationId="{C53E2C7F-F4FF-A94D-ACAE-82823EC88FEC}"/>
          </ac:spMkLst>
        </pc:spChg>
        <pc:picChg chg="del mod">
          <ac:chgData name="Coufal Petr" userId="76484aeb-9507-44c9-a583-612a370dac90" providerId="ADAL" clId="{7F39FF5C-0A72-47D7-8492-5BB78F6A4DF5}" dt="2022-11-09T17:52:58.133" v="298" actId="478"/>
          <ac:picMkLst>
            <pc:docMk/>
            <pc:sldMk cId="394197436" sldId="256"/>
            <ac:picMk id="4" creationId="{4645FA08-436D-83E8-4B1F-206332AF0101}"/>
          </ac:picMkLst>
        </pc:picChg>
        <pc:picChg chg="add mod ord">
          <ac:chgData name="Coufal Petr" userId="76484aeb-9507-44c9-a583-612a370dac90" providerId="ADAL" clId="{7F39FF5C-0A72-47D7-8492-5BB78F6A4DF5}" dt="2022-11-09T17:53:07.795" v="300" actId="26606"/>
          <ac:picMkLst>
            <pc:docMk/>
            <pc:sldMk cId="394197436" sldId="256"/>
            <ac:picMk id="1026" creationId="{B7E29A5E-31BC-0953-24FE-A7290BB5BCD9}"/>
          </ac:picMkLst>
        </pc:picChg>
      </pc:sldChg>
      <pc:sldChg chg="addSp delSp modSp mod ord">
        <pc:chgData name="Coufal Petr" userId="76484aeb-9507-44c9-a583-612a370dac90" providerId="ADAL" clId="{7F39FF5C-0A72-47D7-8492-5BB78F6A4DF5}" dt="2022-11-27T10:33:18.684" v="651" actId="1076"/>
        <pc:sldMkLst>
          <pc:docMk/>
          <pc:sldMk cId="938529296" sldId="257"/>
        </pc:sldMkLst>
        <pc:spChg chg="mod">
          <ac:chgData name="Coufal Petr" userId="76484aeb-9507-44c9-a583-612a370dac90" providerId="ADAL" clId="{7F39FF5C-0A72-47D7-8492-5BB78F6A4DF5}" dt="2022-11-27T10:32:48.900" v="641" actId="20577"/>
          <ac:spMkLst>
            <pc:docMk/>
            <pc:sldMk cId="938529296" sldId="257"/>
            <ac:spMk id="2" creationId="{0DDBFEA6-CB26-1322-FCF7-9BBD66E0CA97}"/>
          </ac:spMkLst>
        </pc:spChg>
        <pc:spChg chg="mod ord">
          <ac:chgData name="Coufal Petr" userId="76484aeb-9507-44c9-a583-612a370dac90" providerId="ADAL" clId="{7F39FF5C-0A72-47D7-8492-5BB78F6A4DF5}" dt="2022-11-27T10:33:05.950" v="650" actId="20577"/>
          <ac:spMkLst>
            <pc:docMk/>
            <pc:sldMk cId="938529296" sldId="257"/>
            <ac:spMk id="3" creationId="{6E0A88F8-E7E3-8D70-E388-A2F5E0BCA4FF}"/>
          </ac:spMkLst>
        </pc:spChg>
        <pc:spChg chg="add del">
          <ac:chgData name="Coufal Petr" userId="76484aeb-9507-44c9-a583-612a370dac90" providerId="ADAL" clId="{7F39FF5C-0A72-47D7-8492-5BB78F6A4DF5}" dt="2022-11-09T17:57:12.504" v="357" actId="478"/>
          <ac:spMkLst>
            <pc:docMk/>
            <pc:sldMk cId="938529296" sldId="257"/>
            <ac:spMk id="4" creationId="{7166FCCC-EB25-1690-2EEB-8FE5BAD19FD0}"/>
          </ac:spMkLst>
        </pc:spChg>
        <pc:spChg chg="add del">
          <ac:chgData name="Coufal Petr" userId="76484aeb-9507-44c9-a583-612a370dac90" providerId="ADAL" clId="{7F39FF5C-0A72-47D7-8492-5BB78F6A4DF5}" dt="2022-11-09T17:57:34.298" v="359" actId="478"/>
          <ac:spMkLst>
            <pc:docMk/>
            <pc:sldMk cId="938529296" sldId="257"/>
            <ac:spMk id="5" creationId="{8DB02605-2834-584A-B4D2-58B77A391FC5}"/>
          </ac:spMkLst>
        </pc:spChg>
        <pc:spChg chg="del mod">
          <ac:chgData name="Coufal Petr" userId="76484aeb-9507-44c9-a583-612a370dac90" providerId="ADAL" clId="{7F39FF5C-0A72-47D7-8492-5BB78F6A4DF5}" dt="2022-11-09T17:54:56.409" v="326" actId="478"/>
          <ac:spMkLst>
            <pc:docMk/>
            <pc:sldMk cId="938529296" sldId="257"/>
            <ac:spMk id="11" creationId="{762C4569-1BFA-B09D-7B88-D0959CC67FD5}"/>
          </ac:spMkLst>
        </pc:spChg>
        <pc:spChg chg="del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1031" creationId="{579E3846-8D0B-B14A-817A-7FAC9DDAB4D8}"/>
          </ac:spMkLst>
        </pc:spChg>
        <pc:spChg chg="del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1033" creationId="{EAB1217A-7C36-3A41-8536-BC68C4521095}"/>
          </ac:spMkLst>
        </pc:spChg>
        <pc:spChg chg="del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1035" creationId="{DCA5172B-100A-154D-8648-280629D67DD0}"/>
          </ac:spMkLst>
        </pc:spChg>
        <pc:spChg chg="add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2059" creationId="{579E3846-8D0B-B14A-817A-7FAC9DDAB4D8}"/>
          </ac:spMkLst>
        </pc:spChg>
        <pc:spChg chg="add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2061" creationId="{A12C7CBA-A034-9548-BC45-D37C25C0087C}"/>
          </ac:spMkLst>
        </pc:spChg>
        <pc:spChg chg="add">
          <ac:chgData name="Coufal Petr" userId="76484aeb-9507-44c9-a583-612a370dac90" providerId="ADAL" clId="{7F39FF5C-0A72-47D7-8492-5BB78F6A4DF5}" dt="2022-11-09T17:59:25.303" v="368" actId="26606"/>
          <ac:spMkLst>
            <pc:docMk/>
            <pc:sldMk cId="938529296" sldId="257"/>
            <ac:spMk id="2063" creationId="{5449ED22-D9F5-F848-A98A-7181D4EE7A7B}"/>
          </ac:spMkLst>
        </pc:spChg>
        <pc:picChg chg="add del mod">
          <ac:chgData name="Coufal Petr" userId="76484aeb-9507-44c9-a583-612a370dac90" providerId="ADAL" clId="{7F39FF5C-0A72-47D7-8492-5BB78F6A4DF5}" dt="2022-11-09T17:59:08.531" v="364" actId="478"/>
          <ac:picMkLst>
            <pc:docMk/>
            <pc:sldMk cId="938529296" sldId="257"/>
            <ac:picMk id="7" creationId="{ABB96940-D61B-4FE9-C01E-2FE61F909C60}"/>
          </ac:picMkLst>
        </pc:picChg>
        <pc:picChg chg="mod">
          <ac:chgData name="Coufal Petr" userId="76484aeb-9507-44c9-a583-612a370dac90" providerId="ADAL" clId="{7F39FF5C-0A72-47D7-8492-5BB78F6A4DF5}" dt="2022-11-27T10:33:18.684" v="651" actId="1076"/>
          <ac:picMkLst>
            <pc:docMk/>
            <pc:sldMk cId="938529296" sldId="257"/>
            <ac:picMk id="11" creationId="{D22FE487-AFBA-FF46-5396-D979C4CB042F}"/>
          </ac:picMkLst>
        </pc:picChg>
        <pc:picChg chg="mod ord">
          <ac:chgData name="Coufal Petr" userId="76484aeb-9507-44c9-a583-612a370dac90" providerId="ADAL" clId="{7F39FF5C-0A72-47D7-8492-5BB78F6A4DF5}" dt="2022-11-09T17:59:25.303" v="368" actId="26606"/>
          <ac:picMkLst>
            <pc:docMk/>
            <pc:sldMk cId="938529296" sldId="257"/>
            <ac:picMk id="1026" creationId="{77379FB7-9CAF-AC11-2D22-67E706FF95DE}"/>
          </ac:picMkLst>
        </pc:picChg>
        <pc:picChg chg="del mod">
          <ac:chgData name="Coufal Petr" userId="76484aeb-9507-44c9-a583-612a370dac90" providerId="ADAL" clId="{7F39FF5C-0A72-47D7-8492-5BB78F6A4DF5}" dt="2022-11-09T17:57:08.333" v="355" actId="478"/>
          <ac:picMkLst>
            <pc:docMk/>
            <pc:sldMk cId="938529296" sldId="257"/>
            <ac:picMk id="1028" creationId="{420E9010-985E-1DEC-D189-BD2AFD815499}"/>
          </ac:picMkLst>
        </pc:picChg>
        <pc:picChg chg="del">
          <ac:chgData name="Coufal Petr" userId="76484aeb-9507-44c9-a583-612a370dac90" providerId="ADAL" clId="{7F39FF5C-0A72-47D7-8492-5BB78F6A4DF5}" dt="2022-11-09T17:54:53.048" v="324" actId="478"/>
          <ac:picMkLst>
            <pc:docMk/>
            <pc:sldMk cId="938529296" sldId="257"/>
            <ac:picMk id="1030" creationId="{7609DF8B-2230-DF55-BA6C-A934E6D72171}"/>
          </ac:picMkLst>
        </pc:picChg>
        <pc:picChg chg="add mod">
          <ac:chgData name="Coufal Petr" userId="76484aeb-9507-44c9-a583-612a370dac90" providerId="ADAL" clId="{7F39FF5C-0A72-47D7-8492-5BB78F6A4DF5}" dt="2022-11-09T17:59:25.303" v="368" actId="26606"/>
          <ac:picMkLst>
            <pc:docMk/>
            <pc:sldMk cId="938529296" sldId="257"/>
            <ac:picMk id="2054" creationId="{08B71702-5F04-27FF-75AD-D687205D4342}"/>
          </ac:picMkLst>
        </pc:picChg>
      </pc:sldChg>
      <pc:sldChg chg="modSp mod">
        <pc:chgData name="Coufal Petr" userId="76484aeb-9507-44c9-a583-612a370dac90" providerId="ADAL" clId="{7F39FF5C-0A72-47D7-8492-5BB78F6A4DF5}" dt="2022-11-27T10:36:44.628" v="708" actId="1076"/>
        <pc:sldMkLst>
          <pc:docMk/>
          <pc:sldMk cId="2949887918" sldId="258"/>
        </pc:sldMkLst>
        <pc:spChg chg="mod ord">
          <ac:chgData name="Coufal Petr" userId="76484aeb-9507-44c9-a583-612a370dac90" providerId="ADAL" clId="{7F39FF5C-0A72-47D7-8492-5BB78F6A4DF5}" dt="2022-11-27T10:36:32.111" v="706" actId="1076"/>
          <ac:spMkLst>
            <pc:docMk/>
            <pc:sldMk cId="2949887918" sldId="258"/>
            <ac:spMk id="2" creationId="{00DC716A-978D-CF0C-D7A3-B74F66B134AD}"/>
          </ac:spMkLst>
        </pc:spChg>
        <pc:spChg chg="mod">
          <ac:chgData name="Coufal Petr" userId="76484aeb-9507-44c9-a583-612a370dac90" providerId="ADAL" clId="{7F39FF5C-0A72-47D7-8492-5BB78F6A4DF5}" dt="2022-11-27T10:36:44.628" v="708" actId="1076"/>
          <ac:spMkLst>
            <pc:docMk/>
            <pc:sldMk cId="2949887918" sldId="258"/>
            <ac:spMk id="3" creationId="{4FCA293A-BD99-1C4F-E1A2-BB0DB97354A9}"/>
          </ac:spMkLst>
        </pc:spChg>
        <pc:picChg chg="mod">
          <ac:chgData name="Coufal Petr" userId="76484aeb-9507-44c9-a583-612a370dac90" providerId="ADAL" clId="{7F39FF5C-0A72-47D7-8492-5BB78F6A4DF5}" dt="2022-11-27T10:34:22.940" v="655" actId="14100"/>
          <ac:picMkLst>
            <pc:docMk/>
            <pc:sldMk cId="2949887918" sldId="258"/>
            <ac:picMk id="2052" creationId="{C707E83F-CC9F-BEA0-8842-33D755950169}"/>
          </ac:picMkLst>
        </pc:picChg>
      </pc:sldChg>
      <pc:sldChg chg="addSp delSp modSp mod">
        <pc:chgData name="Coufal Petr" userId="76484aeb-9507-44c9-a583-612a370dac90" providerId="ADAL" clId="{7F39FF5C-0A72-47D7-8492-5BB78F6A4DF5}" dt="2022-11-27T11:11:17.769" v="838" actId="1076"/>
        <pc:sldMkLst>
          <pc:docMk/>
          <pc:sldMk cId="2479629133" sldId="259"/>
        </pc:sldMkLst>
        <pc:spChg chg="mod">
          <ac:chgData name="Coufal Petr" userId="76484aeb-9507-44c9-a583-612a370dac90" providerId="ADAL" clId="{7F39FF5C-0A72-47D7-8492-5BB78F6A4DF5}" dt="2022-11-27T11:11:17.769" v="838" actId="1076"/>
          <ac:spMkLst>
            <pc:docMk/>
            <pc:sldMk cId="2479629133" sldId="259"/>
            <ac:spMk id="2" creationId="{DF770540-28B2-C2B0-250C-E2B15AEF1AD2}"/>
          </ac:spMkLst>
        </pc:spChg>
        <pc:spChg chg="mod">
          <ac:chgData name="Coufal Petr" userId="76484aeb-9507-44c9-a583-612a370dac90" providerId="ADAL" clId="{7F39FF5C-0A72-47D7-8492-5BB78F6A4DF5}" dt="2022-11-27T11:10:57.035" v="837" actId="6549"/>
          <ac:spMkLst>
            <pc:docMk/>
            <pc:sldMk cId="2479629133" sldId="259"/>
            <ac:spMk id="3" creationId="{4093B4AE-C32C-F199-6BCF-81D358D7513A}"/>
          </ac:spMkLst>
        </pc:spChg>
        <pc:spChg chg="del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01" creationId="{579E3846-8D0B-B14A-817A-7FAC9DDAB4D8}"/>
          </ac:spMkLst>
        </pc:spChg>
        <pc:spChg chg="del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03" creationId="{EAB1217A-7C36-3A41-8536-BC68C4521095}"/>
          </ac:spMkLst>
        </pc:spChg>
        <pc:spChg chg="del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05" creationId="{DCA5172B-100A-154D-8648-280629D67DD0}"/>
          </ac:spMkLst>
        </pc:spChg>
        <pc:spChg chg="add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10" creationId="{579E3846-8D0B-B14A-817A-7FAC9DDAB4D8}"/>
          </ac:spMkLst>
        </pc:spChg>
        <pc:spChg chg="add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12" creationId="{EAB1217A-7C36-3A41-8536-BC68C4521095}"/>
          </ac:spMkLst>
        </pc:spChg>
        <pc:spChg chg="add">
          <ac:chgData name="Coufal Petr" userId="76484aeb-9507-44c9-a583-612a370dac90" providerId="ADAL" clId="{7F39FF5C-0A72-47D7-8492-5BB78F6A4DF5}" dt="2022-11-27T11:04:22.162" v="774" actId="26606"/>
          <ac:spMkLst>
            <pc:docMk/>
            <pc:sldMk cId="2479629133" sldId="259"/>
            <ac:spMk id="3114" creationId="{DCA5172B-100A-154D-8648-280629D67DD0}"/>
          </ac:spMkLst>
        </pc:spChg>
        <pc:picChg chg="add mod ord">
          <ac:chgData name="Coufal Petr" userId="76484aeb-9507-44c9-a583-612a370dac90" providerId="ADAL" clId="{7F39FF5C-0A72-47D7-8492-5BB78F6A4DF5}" dt="2022-11-27T11:08:11.592" v="818" actId="732"/>
          <ac:picMkLst>
            <pc:docMk/>
            <pc:sldMk cId="2479629133" sldId="259"/>
            <ac:picMk id="1026" creationId="{3F27040B-9782-669A-3D90-55A99E21B6EA}"/>
          </ac:picMkLst>
        </pc:picChg>
        <pc:picChg chg="add mod">
          <ac:chgData name="Coufal Petr" userId="76484aeb-9507-44c9-a583-612a370dac90" providerId="ADAL" clId="{7F39FF5C-0A72-47D7-8492-5BB78F6A4DF5}" dt="2022-11-27T11:04:22.162" v="774" actId="26606"/>
          <ac:picMkLst>
            <pc:docMk/>
            <pc:sldMk cId="2479629133" sldId="259"/>
            <ac:picMk id="1028" creationId="{160BF92B-6B9D-C4F6-5176-3492AF94117A}"/>
          </ac:picMkLst>
        </pc:picChg>
        <pc:picChg chg="del">
          <ac:chgData name="Coufal Petr" userId="76484aeb-9507-44c9-a583-612a370dac90" providerId="ADAL" clId="{7F39FF5C-0A72-47D7-8492-5BB78F6A4DF5}" dt="2022-11-27T10:55:28.103" v="716" actId="478"/>
          <ac:picMkLst>
            <pc:docMk/>
            <pc:sldMk cId="2479629133" sldId="259"/>
            <ac:picMk id="3076" creationId="{BC9821A7-2552-0908-76B6-A3295232069D}"/>
          </ac:picMkLst>
        </pc:picChg>
        <pc:picChg chg="del mod">
          <ac:chgData name="Coufal Petr" userId="76484aeb-9507-44c9-a583-612a370dac90" providerId="ADAL" clId="{7F39FF5C-0A72-47D7-8492-5BB78F6A4DF5}" dt="2022-11-27T10:58:15.343" v="767" actId="478"/>
          <ac:picMkLst>
            <pc:docMk/>
            <pc:sldMk cId="2479629133" sldId="259"/>
            <ac:picMk id="3080" creationId="{DCED1F8D-DF02-FFA1-CB4E-673058D5BA7A}"/>
          </ac:picMkLst>
        </pc:picChg>
        <pc:picChg chg="del">
          <ac:chgData name="Coufal Petr" userId="76484aeb-9507-44c9-a583-612a370dac90" providerId="ADAL" clId="{7F39FF5C-0A72-47D7-8492-5BB78F6A4DF5}" dt="2022-11-27T10:58:14.365" v="766" actId="478"/>
          <ac:picMkLst>
            <pc:docMk/>
            <pc:sldMk cId="2479629133" sldId="259"/>
            <ac:picMk id="3082" creationId="{7710F984-CF54-6EA3-6312-DED1AA5AF647}"/>
          </ac:picMkLst>
        </pc:picChg>
      </pc:sldChg>
      <pc:sldChg chg="modSp mod">
        <pc:chgData name="Coufal Petr" userId="76484aeb-9507-44c9-a583-612a370dac90" providerId="ADAL" clId="{7F39FF5C-0A72-47D7-8492-5BB78F6A4DF5}" dt="2022-12-10T15:18:14.688" v="892" actId="20577"/>
        <pc:sldMkLst>
          <pc:docMk/>
          <pc:sldMk cId="93771308" sldId="260"/>
        </pc:sldMkLst>
        <pc:spChg chg="mod">
          <ac:chgData name="Coufal Petr" userId="76484aeb-9507-44c9-a583-612a370dac90" providerId="ADAL" clId="{7F39FF5C-0A72-47D7-8492-5BB78F6A4DF5}" dt="2022-11-27T12:06:27.762" v="868" actId="1076"/>
          <ac:spMkLst>
            <pc:docMk/>
            <pc:sldMk cId="93771308" sldId="260"/>
            <ac:spMk id="2" creationId="{78736B4A-6D34-1EB3-C928-F1F13157D0D7}"/>
          </ac:spMkLst>
        </pc:spChg>
        <pc:spChg chg="mod">
          <ac:chgData name="Coufal Petr" userId="76484aeb-9507-44c9-a583-612a370dac90" providerId="ADAL" clId="{7F39FF5C-0A72-47D7-8492-5BB78F6A4DF5}" dt="2022-12-10T15:18:14.688" v="892" actId="20577"/>
          <ac:spMkLst>
            <pc:docMk/>
            <pc:sldMk cId="93771308" sldId="260"/>
            <ac:spMk id="3" creationId="{A3CCC66F-69DD-6F72-6310-60B0A10CEE13}"/>
          </ac:spMkLst>
        </pc:spChg>
      </pc:sldChg>
      <pc:sldChg chg="addSp delSp modSp mod setClrOvrMap">
        <pc:chgData name="Coufal Petr" userId="76484aeb-9507-44c9-a583-612a370dac90" providerId="ADAL" clId="{7F39FF5C-0A72-47D7-8492-5BB78F6A4DF5}" dt="2022-11-26T15:39:44.380" v="603" actId="1076"/>
        <pc:sldMkLst>
          <pc:docMk/>
          <pc:sldMk cId="665955523" sldId="261"/>
        </pc:sldMkLst>
        <pc:spChg chg="mod">
          <ac:chgData name="Coufal Petr" userId="76484aeb-9507-44c9-a583-612a370dac90" providerId="ADAL" clId="{7F39FF5C-0A72-47D7-8492-5BB78F6A4DF5}" dt="2022-11-26T15:39:39.865" v="602" actId="1076"/>
          <ac:spMkLst>
            <pc:docMk/>
            <pc:sldMk cId="665955523" sldId="261"/>
            <ac:spMk id="2" creationId="{2154FCFD-42D5-D7D4-2A3B-6FDAD438AA9E}"/>
          </ac:spMkLst>
        </pc:spChg>
        <pc:spChg chg="add del mod">
          <ac:chgData name="Coufal Petr" userId="76484aeb-9507-44c9-a583-612a370dac90" providerId="ADAL" clId="{7F39FF5C-0A72-47D7-8492-5BB78F6A4DF5}" dt="2022-11-26T15:39:44.380" v="603" actId="1076"/>
          <ac:spMkLst>
            <pc:docMk/>
            <pc:sldMk cId="665955523" sldId="261"/>
            <ac:spMk id="3" creationId="{D9ECC61B-58AF-F010-C090-34C6A18805C1}"/>
          </ac:spMkLst>
        </pc:spChg>
        <pc:spChg chg="add del">
          <ac:chgData name="Coufal Petr" userId="76484aeb-9507-44c9-a583-612a370dac90" providerId="ADAL" clId="{7F39FF5C-0A72-47D7-8492-5BB78F6A4DF5}" dt="2022-11-26T15:22:53.297" v="530"/>
          <ac:spMkLst>
            <pc:docMk/>
            <pc:sldMk cId="665955523" sldId="261"/>
            <ac:spMk id="4" creationId="{26564478-AC0A-DA07-6694-41444E742138}"/>
          </ac:spMkLst>
        </pc:spChg>
        <pc:spChg chg="del mod">
          <ac:chgData name="Coufal Petr" userId="76484aeb-9507-44c9-a583-612a370dac90" providerId="ADAL" clId="{7F39FF5C-0A72-47D7-8492-5BB78F6A4DF5}" dt="2022-11-26T15:23:29.872" v="534" actId="21"/>
          <ac:spMkLst>
            <pc:docMk/>
            <pc:sldMk cId="665955523" sldId="261"/>
            <ac:spMk id="5" creationId="{73F1C6D0-B9CB-28AE-2048-3CF058DC0BFC}"/>
          </ac:spMkLst>
        </pc:spChg>
        <pc:spChg chg="add del mod">
          <ac:chgData name="Coufal Petr" userId="76484aeb-9507-44c9-a583-612a370dac90" providerId="ADAL" clId="{7F39FF5C-0A72-47D7-8492-5BB78F6A4DF5}" dt="2022-11-26T15:22:52.294" v="529" actId="478"/>
          <ac:spMkLst>
            <pc:docMk/>
            <pc:sldMk cId="665955523" sldId="261"/>
            <ac:spMk id="6" creationId="{5F14EE7F-BEB9-62FC-C515-497C942C89FA}"/>
          </ac:spMkLst>
        </pc:spChg>
        <pc:spChg chg="add del">
          <ac:chgData name="Coufal Petr" userId="76484aeb-9507-44c9-a583-612a370dac90" providerId="ADAL" clId="{7F39FF5C-0A72-47D7-8492-5BB78F6A4DF5}" dt="2022-11-26T15:23:04.348" v="532"/>
          <ac:spMkLst>
            <pc:docMk/>
            <pc:sldMk cId="665955523" sldId="261"/>
            <ac:spMk id="7" creationId="{52017C63-9D83-7DF1-F40E-1D39D95C2D5C}"/>
          </ac:spMkLst>
        </pc:spChg>
        <pc:spChg chg="add del mod">
          <ac:chgData name="Coufal Petr" userId="76484aeb-9507-44c9-a583-612a370dac90" providerId="ADAL" clId="{7F39FF5C-0A72-47D7-8492-5BB78F6A4DF5}" dt="2022-11-26T15:24:30.441" v="538" actId="478"/>
          <ac:spMkLst>
            <pc:docMk/>
            <pc:sldMk cId="665955523" sldId="261"/>
            <ac:spMk id="10" creationId="{0FA527B5-8426-0517-A9CD-500519C29D9D}"/>
          </ac:spMkLst>
        </pc:spChg>
        <pc:spChg chg="del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40" creationId="{F367E596-6364-884D-8ECA-DABD757BD267}"/>
          </ac:spMkLst>
        </pc:spChg>
        <pc:spChg chg="del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42" creationId="{32385A59-C23E-E94D-B094-35EA84BAB499}"/>
          </ac:spMkLst>
        </pc:spChg>
        <pc:spChg chg="del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44" creationId="{66E83714-7E9C-8044-8511-86B77A059DF2}"/>
          </ac:spMkLst>
        </pc:spChg>
        <pc:spChg chg="del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46" creationId="{D49E0991-51FD-0A46-AAAD-8DE4C6D42487}"/>
          </ac:spMkLst>
        </pc:spChg>
        <pc:spChg chg="add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51" creationId="{579E3846-8D0B-B14A-817A-7FAC9DDAB4D8}"/>
          </ac:spMkLst>
        </pc:spChg>
        <pc:spChg chg="add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57" creationId="{A27CA9A8-2E1B-1E43-B7A6-45B44037C763}"/>
          </ac:spMkLst>
        </pc:spChg>
        <pc:spChg chg="add">
          <ac:chgData name="Coufal Petr" userId="76484aeb-9507-44c9-a583-612a370dac90" providerId="ADAL" clId="{7F39FF5C-0A72-47D7-8492-5BB78F6A4DF5}" dt="2022-11-26T15:23:48.411" v="535" actId="26606"/>
          <ac:spMkLst>
            <pc:docMk/>
            <pc:sldMk cId="665955523" sldId="261"/>
            <ac:spMk id="5159" creationId="{DCA5172B-100A-154D-8648-280629D67DD0}"/>
          </ac:spMkLst>
        </pc:spChg>
        <pc:picChg chg="add mod">
          <ac:chgData name="Coufal Petr" userId="76484aeb-9507-44c9-a583-612a370dac90" providerId="ADAL" clId="{7F39FF5C-0A72-47D7-8492-5BB78F6A4DF5}" dt="2022-11-26T15:23:48.411" v="535" actId="26606"/>
          <ac:picMkLst>
            <pc:docMk/>
            <pc:sldMk cId="665955523" sldId="261"/>
            <ac:picMk id="9" creationId="{BA280B51-4654-4A0C-6F0A-5222E4A455A0}"/>
          </ac:picMkLst>
        </pc:picChg>
        <pc:picChg chg="mod ord">
          <ac:chgData name="Coufal Petr" userId="76484aeb-9507-44c9-a583-612a370dac90" providerId="ADAL" clId="{7F39FF5C-0A72-47D7-8492-5BB78F6A4DF5}" dt="2022-11-26T15:23:48.411" v="535" actId="26606"/>
          <ac:picMkLst>
            <pc:docMk/>
            <pc:sldMk cId="665955523" sldId="261"/>
            <ac:picMk id="5124" creationId="{CAE5A980-BF67-351E-EA50-F7BAF5A935F1}"/>
          </ac:picMkLst>
        </pc:picChg>
        <pc:picChg chg="mod ord">
          <ac:chgData name="Coufal Petr" userId="76484aeb-9507-44c9-a583-612a370dac90" providerId="ADAL" clId="{7F39FF5C-0A72-47D7-8492-5BB78F6A4DF5}" dt="2022-11-26T15:23:48.411" v="535" actId="26606"/>
          <ac:picMkLst>
            <pc:docMk/>
            <pc:sldMk cId="665955523" sldId="261"/>
            <ac:picMk id="5126" creationId="{28EC91A5-72B4-7282-64FE-77F13BEE709E}"/>
          </ac:picMkLst>
        </pc:picChg>
        <pc:cxnChg chg="add">
          <ac:chgData name="Coufal Petr" userId="76484aeb-9507-44c9-a583-612a370dac90" providerId="ADAL" clId="{7F39FF5C-0A72-47D7-8492-5BB78F6A4DF5}" dt="2022-11-26T15:23:48.411" v="535" actId="26606"/>
          <ac:cxnSpMkLst>
            <pc:docMk/>
            <pc:sldMk cId="665955523" sldId="261"/>
            <ac:cxnSpMk id="5153" creationId="{355DEB7D-7801-5F4D-B485-F29AEAD0C104}"/>
          </ac:cxnSpMkLst>
        </pc:cxnChg>
        <pc:cxnChg chg="add">
          <ac:chgData name="Coufal Petr" userId="76484aeb-9507-44c9-a583-612a370dac90" providerId="ADAL" clId="{7F39FF5C-0A72-47D7-8492-5BB78F6A4DF5}" dt="2022-11-26T15:23:48.411" v="535" actId="26606"/>
          <ac:cxnSpMkLst>
            <pc:docMk/>
            <pc:sldMk cId="665955523" sldId="261"/>
            <ac:cxnSpMk id="5155" creationId="{92859C6B-A238-D64F-810B-AD8C2A27B103}"/>
          </ac:cxnSpMkLst>
        </pc:cxnChg>
      </pc:sldChg>
      <pc:sldChg chg="addSp delSp modSp mod setBg">
        <pc:chgData name="Coufal Petr" userId="76484aeb-9507-44c9-a583-612a370dac90" providerId="ADAL" clId="{7F39FF5C-0A72-47D7-8492-5BB78F6A4DF5}" dt="2022-11-27T12:09:06.780" v="887" actId="27636"/>
        <pc:sldMkLst>
          <pc:docMk/>
          <pc:sldMk cId="457797833" sldId="262"/>
        </pc:sldMkLst>
        <pc:spChg chg="mod">
          <ac:chgData name="Coufal Petr" userId="76484aeb-9507-44c9-a583-612a370dac90" providerId="ADAL" clId="{7F39FF5C-0A72-47D7-8492-5BB78F6A4DF5}" dt="2022-11-27T12:08:49.965" v="879" actId="1076"/>
          <ac:spMkLst>
            <pc:docMk/>
            <pc:sldMk cId="457797833" sldId="262"/>
            <ac:spMk id="2" creationId="{59479F16-01BC-E25E-F4AB-8AF06A8B97FF}"/>
          </ac:spMkLst>
        </pc:spChg>
        <pc:spChg chg="mod">
          <ac:chgData name="Coufal Petr" userId="76484aeb-9507-44c9-a583-612a370dac90" providerId="ADAL" clId="{7F39FF5C-0A72-47D7-8492-5BB78F6A4DF5}" dt="2022-11-27T12:09:06.780" v="887" actId="27636"/>
          <ac:spMkLst>
            <pc:docMk/>
            <pc:sldMk cId="457797833" sldId="262"/>
            <ac:spMk id="3" creationId="{F7845BA1-E895-34E9-A582-6F9207CC8B3A}"/>
          </ac:spMkLst>
        </pc:spChg>
        <pc:spChg chg="add">
          <ac:chgData name="Coufal Petr" userId="76484aeb-9507-44c9-a583-612a370dac90" providerId="ADAL" clId="{7F39FF5C-0A72-47D7-8492-5BB78F6A4DF5}" dt="2022-07-11T11:26:28.156" v="8" actId="26606"/>
          <ac:spMkLst>
            <pc:docMk/>
            <pc:sldMk cId="457797833" sldId="262"/>
            <ac:spMk id="6155" creationId="{579E3846-8D0B-B14A-817A-7FAC9DDAB4D8}"/>
          </ac:spMkLst>
        </pc:spChg>
        <pc:spChg chg="add">
          <ac:chgData name="Coufal Petr" userId="76484aeb-9507-44c9-a583-612a370dac90" providerId="ADAL" clId="{7F39FF5C-0A72-47D7-8492-5BB78F6A4DF5}" dt="2022-07-11T11:26:28.156" v="8" actId="26606"/>
          <ac:spMkLst>
            <pc:docMk/>
            <pc:sldMk cId="457797833" sldId="262"/>
            <ac:spMk id="6157" creationId="{EAB1217A-7C36-3A41-8536-BC68C4521095}"/>
          </ac:spMkLst>
        </pc:spChg>
        <pc:spChg chg="add">
          <ac:chgData name="Coufal Petr" userId="76484aeb-9507-44c9-a583-612a370dac90" providerId="ADAL" clId="{7F39FF5C-0A72-47D7-8492-5BB78F6A4DF5}" dt="2022-07-11T11:26:28.156" v="8" actId="26606"/>
          <ac:spMkLst>
            <pc:docMk/>
            <pc:sldMk cId="457797833" sldId="262"/>
            <ac:spMk id="6159" creationId="{DCA5172B-100A-154D-8648-280629D67DD0}"/>
          </ac:spMkLst>
        </pc:spChg>
        <pc:spChg chg="del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64" creationId="{579E3846-8D0B-B14A-817A-7FAC9DDAB4D8}"/>
          </ac:spMkLst>
        </pc:spChg>
        <pc:spChg chg="del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66" creationId="{EAB1217A-7C36-3A41-8536-BC68C4521095}"/>
          </ac:spMkLst>
        </pc:spChg>
        <pc:spChg chg="del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68" creationId="{DCA5172B-100A-154D-8648-280629D67DD0}"/>
          </ac:spMkLst>
        </pc:spChg>
        <pc:spChg chg="add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73" creationId="{579E3846-8D0B-B14A-817A-7FAC9DDAB4D8}"/>
          </ac:spMkLst>
        </pc:spChg>
        <pc:spChg chg="add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75" creationId="{EAB1217A-7C36-3A41-8536-BC68C4521095}"/>
          </ac:spMkLst>
        </pc:spChg>
        <pc:spChg chg="add">
          <ac:chgData name="Coufal Petr" userId="76484aeb-9507-44c9-a583-612a370dac90" providerId="ADAL" clId="{7F39FF5C-0A72-47D7-8492-5BB78F6A4DF5}" dt="2022-11-27T12:08:31.460" v="873" actId="26606"/>
          <ac:spMkLst>
            <pc:docMk/>
            <pc:sldMk cId="457797833" sldId="262"/>
            <ac:spMk id="6177" creationId="{DCA5172B-100A-154D-8648-280629D67DD0}"/>
          </ac:spMkLst>
        </pc:spChg>
        <pc:picChg chg="add mod ord">
          <ac:chgData name="Coufal Petr" userId="76484aeb-9507-44c9-a583-612a370dac90" providerId="ADAL" clId="{7F39FF5C-0A72-47D7-8492-5BB78F6A4DF5}" dt="2022-11-27T12:08:31.460" v="873" actId="26606"/>
          <ac:picMkLst>
            <pc:docMk/>
            <pc:sldMk cId="457797833" sldId="262"/>
            <ac:picMk id="1026" creationId="{E34821C6-5116-1109-00FA-A8E452469281}"/>
          </ac:picMkLst>
        </pc:picChg>
        <pc:picChg chg="del mod">
          <ac:chgData name="Coufal Petr" userId="76484aeb-9507-44c9-a583-612a370dac90" providerId="ADAL" clId="{7F39FF5C-0A72-47D7-8492-5BB78F6A4DF5}" dt="2022-11-27T12:08:21.556" v="871" actId="478"/>
          <ac:picMkLst>
            <pc:docMk/>
            <pc:sldMk cId="457797833" sldId="262"/>
            <ac:picMk id="6146" creationId="{60DF20F4-AF39-A265-3E60-5D3BBD1BFC66}"/>
          </ac:picMkLst>
        </pc:picChg>
        <pc:picChg chg="mod">
          <ac:chgData name="Coufal Petr" userId="76484aeb-9507-44c9-a583-612a370dac90" providerId="ADAL" clId="{7F39FF5C-0A72-47D7-8492-5BB78F6A4DF5}" dt="2022-07-11T11:26:28.156" v="8" actId="26606"/>
          <ac:picMkLst>
            <pc:docMk/>
            <pc:sldMk cId="457797833" sldId="262"/>
            <ac:picMk id="6148" creationId="{5812592F-368A-13EC-4C6A-65EE78064F9E}"/>
          </ac:picMkLst>
        </pc:picChg>
        <pc:picChg chg="mod">
          <ac:chgData name="Coufal Petr" userId="76484aeb-9507-44c9-a583-612a370dac90" providerId="ADAL" clId="{7F39FF5C-0A72-47D7-8492-5BB78F6A4DF5}" dt="2022-07-11T11:26:28.156" v="8" actId="26606"/>
          <ac:picMkLst>
            <pc:docMk/>
            <pc:sldMk cId="457797833" sldId="262"/>
            <ac:picMk id="6150" creationId="{8B5DE867-57AA-224D-013C-056DB7CBF880}"/>
          </ac:picMkLst>
        </pc:picChg>
      </pc:sldChg>
      <pc:sldChg chg="addSp delSp modSp new mod setBg setClrOvrMap">
        <pc:chgData name="Coufal Petr" userId="76484aeb-9507-44c9-a583-612a370dac90" providerId="ADAL" clId="{7F39FF5C-0A72-47D7-8492-5BB78F6A4DF5}" dt="2022-11-26T15:05:35.202" v="520" actId="1076"/>
        <pc:sldMkLst>
          <pc:docMk/>
          <pc:sldMk cId="401227218" sldId="263"/>
        </pc:sldMkLst>
        <pc:spChg chg="mod ord">
          <ac:chgData name="Coufal Petr" userId="76484aeb-9507-44c9-a583-612a370dac90" providerId="ADAL" clId="{7F39FF5C-0A72-47D7-8492-5BB78F6A4DF5}" dt="2022-11-26T15:05:19.151" v="517" actId="1076"/>
          <ac:spMkLst>
            <pc:docMk/>
            <pc:sldMk cId="401227218" sldId="263"/>
            <ac:spMk id="2" creationId="{F003F089-5B91-CD18-33CA-18F6DFBE0FFB}"/>
          </ac:spMkLst>
        </pc:spChg>
        <pc:spChg chg="mod ord">
          <ac:chgData name="Coufal Petr" userId="76484aeb-9507-44c9-a583-612a370dac90" providerId="ADAL" clId="{7F39FF5C-0A72-47D7-8492-5BB78F6A4DF5}" dt="2022-11-26T15:05:23.725" v="518" actId="1076"/>
          <ac:spMkLst>
            <pc:docMk/>
            <pc:sldMk cId="401227218" sldId="263"/>
            <ac:spMk id="3" creationId="{3336C47E-B997-3777-6860-C958E5B39B8B}"/>
          </ac:spMkLst>
        </pc:spChg>
        <pc:spChg chg="add del mod">
          <ac:chgData name="Coufal Petr" userId="76484aeb-9507-44c9-a583-612a370dac90" providerId="ADAL" clId="{7F39FF5C-0A72-47D7-8492-5BB78F6A4DF5}" dt="2022-11-26T15:04:11.969" v="475" actId="21"/>
          <ac:spMkLst>
            <pc:docMk/>
            <pc:sldMk cId="401227218" sldId="263"/>
            <ac:spMk id="5" creationId="{BF8B6864-3EAC-A6BD-04F2-079B956EC8B5}"/>
          </ac:spMkLst>
        </pc:spChg>
        <pc:spChg chg="add mod">
          <ac:chgData name="Coufal Petr" userId="76484aeb-9507-44c9-a583-612a370dac90" providerId="ADAL" clId="{7F39FF5C-0A72-47D7-8492-5BB78F6A4DF5}" dt="2022-11-26T15:05:35.202" v="520" actId="1076"/>
          <ac:spMkLst>
            <pc:docMk/>
            <pc:sldMk cId="401227218" sldId="263"/>
            <ac:spMk id="6" creationId="{8438D7BD-2DCE-90F6-84A0-3CA5D98F5900}"/>
          </ac:spMkLst>
        </pc:spChg>
        <pc:spChg chg="add del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77" creationId="{579E3846-8D0B-B14A-817A-7FAC9DDAB4D8}"/>
          </ac:spMkLst>
        </pc:spChg>
        <pc:spChg chg="add del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79" creationId="{EAB1217A-7C36-3A41-8536-BC68C4521095}"/>
          </ac:spMkLst>
        </pc:spChg>
        <pc:spChg chg="add del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81" creationId="{DCA5172B-100A-154D-8648-280629D67DD0}"/>
          </ac:spMkLst>
        </pc:spChg>
        <pc:spChg chg="add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86" creationId="{F367E596-6364-884D-8ECA-DABD757BD267}"/>
          </ac:spMkLst>
        </pc:spChg>
        <pc:spChg chg="add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88" creationId="{32385A59-C23E-E94D-B094-35EA84BAB499}"/>
          </ac:spMkLst>
        </pc:spChg>
        <pc:spChg chg="add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90" creationId="{66E83714-7E9C-8044-8511-86B77A059DF2}"/>
          </ac:spMkLst>
        </pc:spChg>
        <pc:spChg chg="add">
          <ac:chgData name="Coufal Petr" userId="76484aeb-9507-44c9-a583-612a370dac90" providerId="ADAL" clId="{7F39FF5C-0A72-47D7-8492-5BB78F6A4DF5}" dt="2022-11-26T15:04:19.914" v="476" actId="26606"/>
          <ac:spMkLst>
            <pc:docMk/>
            <pc:sldMk cId="401227218" sldId="263"/>
            <ac:spMk id="7192" creationId="{D49E0991-51FD-0A46-AAAD-8DE4C6D42487}"/>
          </ac:spMkLst>
        </pc:spChg>
        <pc:picChg chg="add mod">
          <ac:chgData name="Coufal Petr" userId="76484aeb-9507-44c9-a583-612a370dac90" providerId="ADAL" clId="{7F39FF5C-0A72-47D7-8492-5BB78F6A4DF5}" dt="2022-11-26T15:04:19.914" v="476" actId="26606"/>
          <ac:picMkLst>
            <pc:docMk/>
            <pc:sldMk cId="401227218" sldId="263"/>
            <ac:picMk id="1026" creationId="{EF9CD8FB-4630-3153-8ACD-375C4B3B356C}"/>
          </ac:picMkLst>
        </pc:picChg>
        <pc:picChg chg="add mod ord">
          <ac:chgData name="Coufal Petr" userId="76484aeb-9507-44c9-a583-612a370dac90" providerId="ADAL" clId="{7F39FF5C-0A72-47D7-8492-5BB78F6A4DF5}" dt="2022-11-26T15:04:19.914" v="476" actId="26606"/>
          <ac:picMkLst>
            <pc:docMk/>
            <pc:sldMk cId="401227218" sldId="263"/>
            <ac:picMk id="7170" creationId="{58ABD7FE-7C04-6881-CB1F-0A3052846907}"/>
          </ac:picMkLst>
        </pc:picChg>
        <pc:picChg chg="add mod">
          <ac:chgData name="Coufal Petr" userId="76484aeb-9507-44c9-a583-612a370dac90" providerId="ADAL" clId="{7F39FF5C-0A72-47D7-8492-5BB78F6A4DF5}" dt="2022-11-26T15:04:19.914" v="476" actId="26606"/>
          <ac:picMkLst>
            <pc:docMk/>
            <pc:sldMk cId="401227218" sldId="263"/>
            <ac:picMk id="7172" creationId="{60342745-F2D0-2FF8-C4C2-A1FEC66A21AF}"/>
          </ac:picMkLst>
        </pc:picChg>
      </pc:sldChg>
      <pc:sldChg chg="modSp mod">
        <pc:chgData name="Coufal Petr" userId="76484aeb-9507-44c9-a583-612a370dac90" providerId="ADAL" clId="{7F39FF5C-0A72-47D7-8492-5BB78F6A4DF5}" dt="2022-11-26T15:50:23.001" v="624" actId="20577"/>
        <pc:sldMkLst>
          <pc:docMk/>
          <pc:sldMk cId="1936007461" sldId="264"/>
        </pc:sldMkLst>
        <pc:spChg chg="mod">
          <ac:chgData name="Coufal Petr" userId="76484aeb-9507-44c9-a583-612a370dac90" providerId="ADAL" clId="{7F39FF5C-0A72-47D7-8492-5BB78F6A4DF5}" dt="2022-11-26T15:50:23.001" v="624" actId="20577"/>
          <ac:spMkLst>
            <pc:docMk/>
            <pc:sldMk cId="1936007461" sldId="264"/>
            <ac:spMk id="2" creationId="{8F126315-3716-D455-E3C2-AE104143A9D4}"/>
          </ac:spMkLst>
        </pc:spChg>
      </pc:sldChg>
      <pc:sldChg chg="modSp">
        <pc:chgData name="Coufal Petr" userId="76484aeb-9507-44c9-a583-612a370dac90" providerId="ADAL" clId="{7F39FF5C-0A72-47D7-8492-5BB78F6A4DF5}" dt="2022-12-10T15:05:23.392" v="888" actId="255"/>
        <pc:sldMkLst>
          <pc:docMk/>
          <pc:sldMk cId="0" sldId="265"/>
        </pc:sldMkLst>
        <pc:spChg chg="mod">
          <ac:chgData name="Coufal Petr" userId="76484aeb-9507-44c9-a583-612a370dac90" providerId="ADAL" clId="{7F39FF5C-0A72-47D7-8492-5BB78F6A4DF5}" dt="2022-12-10T15:05:23.392" v="888" actId="255"/>
          <ac:spMkLst>
            <pc:docMk/>
            <pc:sldMk cId="0" sldId="265"/>
            <ac:spMk id="3077" creationId="{EF80FEF1-13A3-DEF8-FE9A-7FE4727D8A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12/10/2022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nky.cz/clanek/zena-styl-sir-alexander-fleming-a-jeho-prevratny-objev-ktery-zachranuje-zivoty-41787" TargetMode="External"/><Relationship Id="rId2" Type="http://schemas.openxmlformats.org/officeDocument/2006/relationships/hyperlink" Target="https://www.youtube.com/watch?v=5Cv3pyRzJ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ZDgUrxfKBs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JDIoVj-5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kterie ve vodě a jejich odstranění | EuroClean.cz">
            <a:extLst>
              <a:ext uri="{FF2B5EF4-FFF2-40B4-BE49-F238E27FC236}">
                <a16:creationId xmlns:a16="http://schemas.microsoft.com/office/drawing/2014/main" id="{B7E29A5E-31BC-0953-24FE-A7290BB5B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r="24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549940" cy="6858000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1035" name="Cross 1034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029DE5-10A9-210E-4C6B-BE3FAFD19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5" y="1096772"/>
            <a:ext cx="9216907" cy="3251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Arial Black" panose="020B0A04020102020204" pitchFamily="34" charset="0"/>
              </a:rPr>
              <a:t>Bakterie a sinice</a:t>
            </a:r>
            <a:br>
              <a:rPr lang="cs-CZ" sz="4400" b="1" dirty="0">
                <a:latin typeface="Arial Black" panose="020B0A04020102020204" pitchFamily="34" charset="0"/>
              </a:rPr>
            </a:br>
            <a:r>
              <a:rPr lang="cs-CZ" sz="4900" dirty="0">
                <a:latin typeface="Arial Black" panose="020B0A04020102020204" pitchFamily="34" charset="0"/>
              </a:rPr>
              <a:t>nejrozšířenější a nejstarší skupina organismů na světě</a:t>
            </a:r>
            <a:br>
              <a:rPr lang="cs-CZ" sz="4400" dirty="0">
                <a:latin typeface="Arial Black" panose="020B0A04020102020204" pitchFamily="34" charset="0"/>
              </a:rPr>
            </a:br>
            <a:endParaRPr lang="cs-CZ" sz="4400" b="1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22B364-0618-DE15-A892-F65F984DB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5" y="4466844"/>
            <a:ext cx="6696951" cy="1424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Pojmy: Bakteriologie, Rozkladači, Koky, Bacily, Symbióza, Patogen, Antibiotika, Mléčné kvašení, Sinice</a:t>
            </a:r>
          </a:p>
        </p:txBody>
      </p:sp>
    </p:spTree>
    <p:extLst>
      <p:ext uri="{BB962C8B-B14F-4D97-AF65-F5344CB8AC3E}">
        <p14:creationId xmlns:p14="http://schemas.microsoft.com/office/powerpoint/2010/main" val="39419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Tetanus - angis.cz">
            <a:extLst>
              <a:ext uri="{FF2B5EF4-FFF2-40B4-BE49-F238E27FC236}">
                <a16:creationId xmlns:a16="http://schemas.microsoft.com/office/drawing/2014/main" id="{EF385EB8-C68D-3CA4-AAA8-406A0B8CB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/>
          <a:stretch/>
        </p:blipFill>
        <p:spPr bwMode="auto">
          <a:xfrm>
            <a:off x="-1" y="-1"/>
            <a:ext cx="749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52FEC5D-E9CA-19BD-A2F4-4EAA7AE9F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6" r="10765" b="2"/>
          <a:stretch/>
        </p:blipFill>
        <p:spPr>
          <a:xfrm>
            <a:off x="7494063" y="10"/>
            <a:ext cx="4697937" cy="3428989"/>
          </a:xfrm>
          <a:prstGeom prst="rect">
            <a:avLst/>
          </a:prstGeom>
        </p:spPr>
      </p:pic>
      <p:pic>
        <p:nvPicPr>
          <p:cNvPr id="4098" name="Picture 2" descr="V Brně umíral neočkovaný chlapec (3) na tetanus! Bizarní rady biomatek |  Blesk.cz">
            <a:extLst>
              <a:ext uri="{FF2B5EF4-FFF2-40B4-BE49-F238E27FC236}">
                <a16:creationId xmlns:a16="http://schemas.microsoft.com/office/drawing/2014/main" id="{0710702B-96B3-3164-CDD0-CE69BA368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23124" b="3"/>
          <a:stretch/>
        </p:blipFill>
        <p:spPr bwMode="auto">
          <a:xfrm>
            <a:off x="7494065" y="3429001"/>
            <a:ext cx="4697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">
            <a:extLst>
              <a:ext uri="{FF2B5EF4-FFF2-40B4-BE49-F238E27FC236}">
                <a16:creationId xmlns:a16="http://schemas.microsoft.com/office/drawing/2014/main" id="{32385A59-C23E-E94D-B094-35EA84BA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3"/>
            <a:ext cx="7494064" cy="5761228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66E83714-7E9C-8044-8511-86B77A05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Cross 4110">
            <a:extLst>
              <a:ext uri="{FF2B5EF4-FFF2-40B4-BE49-F238E27FC236}">
                <a16:creationId xmlns:a16="http://schemas.microsoft.com/office/drawing/2014/main" id="{D49E0991-51FD-0A46-AAAD-8DE4C6D4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736B4A-6D34-1EB3-C928-F1F13157D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359958"/>
            <a:ext cx="6578600" cy="1145117"/>
          </a:xfrm>
        </p:spPr>
        <p:txBody>
          <a:bodyPr>
            <a:noAutofit/>
          </a:bodyPr>
          <a:lstStyle/>
          <a:p>
            <a:r>
              <a:rPr lang="cs-CZ" sz="4000" b="1" dirty="0">
                <a:latin typeface="Arial Black" panose="020B0A04020102020204" pitchFamily="34" charset="0"/>
              </a:rPr>
              <a:t>Parazitické / cizopasné</a:t>
            </a:r>
            <a:br>
              <a:rPr lang="cs-CZ" sz="4000" b="1" dirty="0">
                <a:latin typeface="Arial Black" panose="020B0A04020102020204" pitchFamily="34" charset="0"/>
              </a:rPr>
            </a:br>
            <a:r>
              <a:rPr lang="cs-CZ" sz="4000" b="1" dirty="0">
                <a:latin typeface="Arial Black" panose="020B0A04020102020204" pitchFamily="34" charset="0"/>
              </a:rPr>
              <a:t>patogenní bakterie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CC66F-69DD-6F72-6310-60B0A10CE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2730232"/>
            <a:ext cx="6578600" cy="38574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Druhému organismu škodí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způsobují nemoci bakteriální infekce;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Mléčné bakterie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 zubech – živí se cukrem, tvoří kyselinu, která narušuje zubní sklovinu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Angína, Zápal plic, Tetanus, Salmonela /průjem/, Borelióza /klíště</a:t>
            </a: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/, Tuberkulóza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, Cholera, </a:t>
            </a:r>
            <a:b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Mor …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71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1" name="Rectangle 5150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54FCFD-42D5-D7D4-2A3B-6FDAD438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98719"/>
            <a:ext cx="6000242" cy="144655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Antibiotika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CC61B-58AF-F010-C090-34C6A188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1581028"/>
            <a:ext cx="6473805" cy="48769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Antibiotika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jsou lék usmrcující mikroorganismy především baktérie;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Bakteriální onemocnění – léčíme antibiotiky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nebo předcházíme očkováním.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Objev působení plísní proti bakteriím 1928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Alexander Fleming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(1945 Nobelova cena);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První skutečný lék Penicilin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až v roce 1940.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AE5A980-BF67-351E-EA50-F7BAF5A93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1651" b="-6"/>
          <a:stretch/>
        </p:blipFill>
        <p:spPr bwMode="auto">
          <a:xfrm>
            <a:off x="7494072" y="4283694"/>
            <a:ext cx="2121403" cy="25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8EC91A5-72B4-7282-64FE-77F13BEE7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6252"/>
          <a:stretch/>
        </p:blipFill>
        <p:spPr bwMode="auto">
          <a:xfrm>
            <a:off x="9615482" y="4283227"/>
            <a:ext cx="2121408" cy="25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280B51-4654-4A0C-6F0A-5222E4A455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428" r="4" b="5420"/>
          <a:stretch/>
        </p:blipFill>
        <p:spPr>
          <a:xfrm>
            <a:off x="7494065" y="1096772"/>
            <a:ext cx="4242825" cy="3180370"/>
          </a:xfrm>
          <a:prstGeom prst="rect">
            <a:avLst/>
          </a:prstGeom>
        </p:spPr>
      </p:pic>
      <p:cxnSp>
        <p:nvCxnSpPr>
          <p:cNvPr id="5153" name="Straight Connector 5152">
            <a:extLst>
              <a:ext uri="{FF2B5EF4-FFF2-40B4-BE49-F238E27FC236}">
                <a16:creationId xmlns:a16="http://schemas.microsoft.com/office/drawing/2014/main" id="{355DEB7D-7801-5F4D-B485-F29AEAD0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4073" y="4283694"/>
            <a:ext cx="42428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5" name="Straight Connector 5154">
            <a:extLst>
              <a:ext uri="{FF2B5EF4-FFF2-40B4-BE49-F238E27FC236}">
                <a16:creationId xmlns:a16="http://schemas.microsoft.com/office/drawing/2014/main" id="{92859C6B-A238-D64F-810B-AD8C2A27B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15482" y="4283694"/>
            <a:ext cx="0" cy="25743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7" name="Cross 5156">
            <a:extLst>
              <a:ext uri="{FF2B5EF4-FFF2-40B4-BE49-F238E27FC236}">
                <a16:creationId xmlns:a16="http://schemas.microsoft.com/office/drawing/2014/main" id="{A27CA9A8-2E1B-1E43-B7A6-45B4403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999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9" name="Rectangle 5158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6" name="Rectangle 7185">
            <a:extLst>
              <a:ext uri="{FF2B5EF4-FFF2-40B4-BE49-F238E27FC236}">
                <a16:creationId xmlns:a16="http://schemas.microsoft.com/office/drawing/2014/main" id="{F367E596-6364-884D-8ECA-DABD757BD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Řasy a sinice vynalezly fotosyntézu a okysličily zemskou atmosféru,  připomíná botanička | Plus">
            <a:extLst>
              <a:ext uri="{FF2B5EF4-FFF2-40B4-BE49-F238E27FC236}">
                <a16:creationId xmlns:a16="http://schemas.microsoft.com/office/drawing/2014/main" id="{60342745-F2D0-2FF8-C4C2-A1FEC66A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6" r="22494"/>
          <a:stretch/>
        </p:blipFill>
        <p:spPr bwMode="auto">
          <a:xfrm>
            <a:off x="-1" y="-1"/>
            <a:ext cx="7494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rulina – modrozelená sinice nejen proti únavě - DoplnVitamin.cz">
            <a:extLst>
              <a:ext uri="{FF2B5EF4-FFF2-40B4-BE49-F238E27FC236}">
                <a16:creationId xmlns:a16="http://schemas.microsoft.com/office/drawing/2014/main" id="{EF9CD8FB-4630-3153-8ACD-375C4B3B3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3" b="3"/>
          <a:stretch/>
        </p:blipFill>
        <p:spPr bwMode="auto">
          <a:xfrm>
            <a:off x="7494063" y="10"/>
            <a:ext cx="4697937" cy="3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8ABD7FE-7C04-6881-CB1F-0A3052846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1"/>
          <a:stretch/>
        </p:blipFill>
        <p:spPr bwMode="auto">
          <a:xfrm>
            <a:off x="7494065" y="3429001"/>
            <a:ext cx="46979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">
            <a:extLst>
              <a:ext uri="{FF2B5EF4-FFF2-40B4-BE49-F238E27FC236}">
                <a16:creationId xmlns:a16="http://schemas.microsoft.com/office/drawing/2014/main" id="{32385A59-C23E-E94D-B094-35EA84BA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3"/>
            <a:ext cx="7494064" cy="5761228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66E83714-7E9C-8044-8511-86B77A059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Cross 7191">
            <a:extLst>
              <a:ext uri="{FF2B5EF4-FFF2-40B4-BE49-F238E27FC236}">
                <a16:creationId xmlns:a16="http://schemas.microsoft.com/office/drawing/2014/main" id="{D49E0991-51FD-0A46-AAAD-8DE4C6D42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663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03F089-5B91-CD18-33CA-18F6DFBE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8" y="1447335"/>
            <a:ext cx="6363764" cy="1446550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  <a:hlinkClick r:id="rId5"/>
              </a:rPr>
              <a:t>Sinice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36C47E-B997-3777-6860-C958E5B3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8" y="2431041"/>
            <a:ext cx="6530134" cy="3888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Druh bakterií schopných fotosyntézy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Výskyt ve vodním prostředí, půda, pouště a polární prostředí;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Vytvářejí často shluky, kolonie, modrozeleně zbarvené;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Zdroj vitamínů, proteinů, léčiva zažívacích potíží 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38D7BD-2DCE-90F6-84A0-3CA5D98F5900}"/>
              </a:ext>
            </a:extLst>
          </p:cNvPr>
          <p:cNvSpPr txBox="1"/>
          <p:nvPr/>
        </p:nvSpPr>
        <p:spPr>
          <a:xfrm>
            <a:off x="8729128" y="6143836"/>
            <a:ext cx="2227805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1" i="0" dirty="0">
                <a:effectLst/>
                <a:latin typeface="Arial" panose="020B0604020202020204" pitchFamily="34" charset="0"/>
              </a:rPr>
              <a:t>„</a:t>
            </a:r>
            <a:r>
              <a:rPr lang="cs-CZ" sz="2400" b="1" i="0" u="none" strike="noStrike" dirty="0">
                <a:effectLst/>
                <a:latin typeface="Arial" panose="020B0604020202020204" pitchFamily="34" charset="0"/>
              </a:rPr>
              <a:t>vodní květ</a:t>
            </a:r>
            <a:r>
              <a:rPr lang="cs-CZ" sz="2400" b="1" i="0" dirty="0">
                <a:effectLst/>
                <a:latin typeface="Arial" panose="020B0604020202020204" pitchFamily="34" charset="0"/>
              </a:rPr>
              <a:t>“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01227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2274224-8579-D81F-5CE5-84054F7695BB}"/>
              </a:ext>
            </a:extLst>
          </p:cNvPr>
          <p:cNvGrpSpPr>
            <a:grpSpLocks/>
          </p:cNvGrpSpPr>
          <p:nvPr/>
        </p:nvGrpSpPr>
        <p:grpSpPr bwMode="auto">
          <a:xfrm>
            <a:off x="8389398" y="322740"/>
            <a:ext cx="3359182" cy="6427768"/>
            <a:chOff x="3198" y="1797"/>
            <a:chExt cx="1713" cy="34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974412-6C14-DA11-0858-DCF3A9C2E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" y="1797"/>
              <a:ext cx="1660" cy="1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DA1B377A-C502-3B71-68DF-000F2A3A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3702"/>
              <a:ext cx="1713" cy="1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Antoni van Leeuwenhoek, </a:t>
              </a:r>
              <a:r>
                <a:rPr lang="cs-CZ" altLang="cs-CZ" sz="2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nizozemský přírodovědec, který první pozoroval bakterie. Zdokonalil mikroskop. </a:t>
              </a:r>
            </a:p>
          </p:txBody>
        </p:sp>
      </p:grpSp>
      <p:pic>
        <p:nvPicPr>
          <p:cNvPr id="1026" name="Picture 2" descr="Mikroskop HM | TV PRODUCTS CZ">
            <a:extLst>
              <a:ext uri="{FF2B5EF4-FFF2-40B4-BE49-F238E27FC236}">
                <a16:creationId xmlns:a16="http://schemas.microsoft.com/office/drawing/2014/main" id="{D365048D-55E8-510D-F68F-1F5BD553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0" y="2880237"/>
            <a:ext cx="3817862" cy="38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126315-3716-D455-E3C2-AE104143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515387"/>
            <a:ext cx="2793844" cy="376364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anose="020B0A04020102020204" pitchFamily="34" charset="0"/>
              </a:rPr>
              <a:t>Bakterie a sinice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sz="4000" dirty="0">
                <a:latin typeface="Arial Black" panose="020B0A04020102020204" pitchFamily="34" charset="0"/>
              </a:rPr>
              <a:t>Počátek života </a:t>
            </a:r>
            <a:br>
              <a:rPr lang="cs-CZ" sz="4000" dirty="0">
                <a:latin typeface="Arial Black" panose="020B0A04020102020204" pitchFamily="34" charset="0"/>
              </a:rPr>
            </a:br>
            <a:r>
              <a:rPr lang="cs-CZ" sz="4000" dirty="0">
                <a:latin typeface="Arial Black" panose="020B0A04020102020204" pitchFamily="34" charset="0"/>
              </a:rPr>
              <a:t>na </a:t>
            </a:r>
            <a:br>
              <a:rPr lang="cs-CZ" sz="4000" dirty="0">
                <a:latin typeface="Arial Black" panose="020B0A04020102020204" pitchFamily="34" charset="0"/>
              </a:rPr>
            </a:br>
            <a:r>
              <a:rPr lang="cs-CZ" sz="4000" dirty="0">
                <a:latin typeface="Arial Black" panose="020B0A04020102020204" pitchFamily="34" charset="0"/>
              </a:rPr>
              <a:t>Zemi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31C8AA-DC32-648C-9CBA-3837CF427CC2}"/>
              </a:ext>
            </a:extLst>
          </p:cNvPr>
          <p:cNvSpPr txBox="1"/>
          <p:nvPr/>
        </p:nvSpPr>
        <p:spPr>
          <a:xfrm>
            <a:off x="3855162" y="639193"/>
            <a:ext cx="4330050" cy="622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SzPct val="96000"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Vznik zhruba před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3 - 4 miliardami let;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První forma života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na Zemi;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Ovlivnily vývoj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prostředí a vývoj druhů;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Infekce a nemoci bakterií jsou faktorem selekce (evoluce).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60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E5918F3-ABD4-6C7A-7CF3-B533650A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4" y="2349500"/>
            <a:ext cx="475614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6714BA8F-BC83-FCBF-23D8-16370A81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47" y="1268413"/>
            <a:ext cx="100703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latin typeface="Arial" panose="020B0604020202020204" pitchFamily="34" charset="0"/>
              </a:rPr>
              <a:t>Bakterie patří mezi </a:t>
            </a:r>
            <a:r>
              <a:rPr lang="cs-CZ" altLang="cs-CZ" sz="2800" b="1" dirty="0">
                <a:latin typeface="Arial" panose="020B0604020202020204" pitchFamily="34" charset="0"/>
              </a:rPr>
              <a:t>jednobuněčné prokaryotické </a:t>
            </a:r>
            <a:r>
              <a:rPr lang="cs-CZ" altLang="cs-CZ" sz="2800" dirty="0">
                <a:latin typeface="Arial" panose="020B0604020202020204" pitchFamily="34" charset="0"/>
              </a:rPr>
              <a:t>organismy.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F80FEF1-13A3-DEF8-FE9A-7FE4727D8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247" y="533400"/>
            <a:ext cx="5320217" cy="757237"/>
          </a:xfrm>
        </p:spPr>
        <p:txBody>
          <a:bodyPr>
            <a:noAutofit/>
          </a:bodyPr>
          <a:lstStyle/>
          <a:p>
            <a:r>
              <a:rPr lang="cs-CZ" altLang="cs-CZ" dirty="0">
                <a:latin typeface="Arial Black" panose="020B0A04020102020204" pitchFamily="34" charset="0"/>
                <a:hlinkClick r:id="rId3"/>
              </a:rPr>
              <a:t>Stavba bakterie</a:t>
            </a:r>
            <a:endParaRPr lang="cs-CZ" altLang="cs-CZ" dirty="0">
              <a:latin typeface="Arial Black" panose="020B0A04020102020204" pitchFamily="34" charset="0"/>
            </a:endParaRP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E05FA4EB-3741-438C-782A-D199A3A977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3339" y="2205039"/>
            <a:ext cx="5048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BF2C2A78-7BF0-FCAE-9258-2498D9F55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2445" y="5473701"/>
            <a:ext cx="730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D3E23C2A-BC57-A931-9E6B-FF87BCFEF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7551" y="2514601"/>
            <a:ext cx="10080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02A92209-5C46-F979-B7B9-6D61ABF450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12126" y="2708275"/>
            <a:ext cx="5762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2FE8267A-1F6C-FA82-654B-E4738A64C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8571" y="4395521"/>
            <a:ext cx="792162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59365845-F57C-F0C9-70FF-73D0005E31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4620" y="4648201"/>
            <a:ext cx="636587" cy="776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0F8543DE-3F13-0580-DA78-E759526F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9514" y="393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2D2FFC1A-66CF-1104-F387-235F8DBF7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6128385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latin typeface="Arial" panose="020B0604020202020204" pitchFamily="34" charset="0"/>
              </a:rPr>
              <a:t>bičík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id="{070FEBFC-BF66-97E8-EAC8-419BC40AC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6" y="5300664"/>
            <a:ext cx="12239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latin typeface="Arial" panose="020B0604020202020204" pitchFamily="34" charset="0"/>
              </a:rPr>
              <a:t>buněčná stěna</a:t>
            </a:r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115B8DCB-A9E0-2E6E-344D-048A3701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349500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latin typeface="Arial" panose="020B0604020202020204" pitchFamily="34" charset="0"/>
              </a:rPr>
              <a:t>pouzdro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ECF83F79-414E-B551-1CA1-098126E5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133600"/>
            <a:ext cx="1439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dirty="0">
                <a:latin typeface="Arial" panose="020B0604020202020204" pitchFamily="34" charset="0"/>
              </a:rPr>
              <a:t>Chromozom/DNA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308905E5-C0A0-69FB-0B7B-9A335B8C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1" y="37369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latin typeface="Arial" panose="020B0604020202020204" pitchFamily="34" charset="0"/>
              </a:rPr>
              <a:t>cytoplazma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F6AF01E5-778B-12A9-5239-7BAF4BF8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176" y="5397501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 dirty="0">
                <a:latin typeface="Arial" panose="020B0604020202020204" pitchFamily="34" charset="0"/>
              </a:rPr>
              <a:t>cytoplazmatická membrána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7D0AC380-67E9-BDA1-A359-E951ECD6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1844675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>
                <a:latin typeface="Arial" panose="020B0604020202020204" pitchFamily="34" charset="0"/>
              </a:rPr>
              <a:t>pilusy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86" grpId="0"/>
      <p:bldP spid="3087" grpId="0"/>
      <p:bldP spid="3088" grpId="0"/>
      <p:bldP spid="3089" grpId="0"/>
      <p:bldP spid="3090" grpId="0"/>
      <p:bldP spid="3091" grpId="0"/>
      <p:bldP spid="30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DBFEA6-CB26-1322-FCF7-9BBD66E0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054" y="398032"/>
            <a:ext cx="4133647" cy="981159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Vlastnosti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A88F8-E7E3-8D70-E388-A2F5E0BCA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3054" y="1319780"/>
            <a:ext cx="4255111" cy="51401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Jednobuněčné organismy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Stavba buňky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kulovitá /koky/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 nebo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tyčinková forma /bacily/ …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Rychlé jen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nepohlavní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rozmnožování;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Zdroj potravy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– vlastně cokoliv;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Výskyt ve všech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prostředích.</a:t>
            </a:r>
          </a:p>
        </p:txBody>
      </p:sp>
      <p:sp>
        <p:nvSpPr>
          <p:cNvPr id="2061" name="Cross 2060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0BC509-B011-7CF7-28CA-188D086F3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" t="4236" r="2359"/>
          <a:stretch/>
        </p:blipFill>
        <p:spPr bwMode="auto">
          <a:xfrm>
            <a:off x="364099" y="1435682"/>
            <a:ext cx="3578257" cy="230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EFD53-B3FF-C7D7-B1D8-5CF4CF4B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8" y="3742079"/>
            <a:ext cx="3658941" cy="240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D22FE487-AFBA-FF46-5396-D979C4CB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23" y="829345"/>
            <a:ext cx="2665973" cy="565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1A28699-6621-4757-2ECF-7D27C4BAF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35" y="373497"/>
            <a:ext cx="5672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latin typeface="Arial" panose="020B0604020202020204" pitchFamily="34" charset="0"/>
              </a:rPr>
              <a:t>Tvary můžeme rozlišit: koky, bacily a jiné …</a:t>
            </a:r>
          </a:p>
        </p:txBody>
      </p:sp>
    </p:spTree>
    <p:extLst>
      <p:ext uri="{BB962C8B-B14F-4D97-AF65-F5344CB8AC3E}">
        <p14:creationId xmlns:p14="http://schemas.microsoft.com/office/powerpoint/2010/main" val="9385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kterie: dokonalá jednoduchost | Hospodářské noviny (HN.cz)">
            <a:extLst>
              <a:ext uri="{FF2B5EF4-FFF2-40B4-BE49-F238E27FC236}">
                <a16:creationId xmlns:a16="http://schemas.microsoft.com/office/drawing/2014/main" id="{E8D96AFE-F63F-5249-3951-3D1159FDF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25240"/>
          <a:stretch/>
        </p:blipFill>
        <p:spPr bwMode="auto">
          <a:xfrm>
            <a:off x="5693946" y="0"/>
            <a:ext cx="6498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E695B271-ABDF-B7EC-EFE0-95C8A2842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47585"/>
            <a:ext cx="4813901" cy="1143000"/>
          </a:xfrm>
        </p:spPr>
        <p:txBody>
          <a:bodyPr>
            <a:normAutofit fontScale="90000"/>
          </a:bodyPr>
          <a:lstStyle/>
          <a:p>
            <a:r>
              <a:rPr lang="cs-CZ" altLang="cs-CZ" sz="3600" dirty="0">
                <a:latin typeface="Arial Black" panose="020B0A04020102020204" pitchFamily="34" charset="0"/>
              </a:rPr>
              <a:t>Rozmnožování bakterií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3950D61A-91F4-3CE9-47BE-6FB12B287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43494"/>
            <a:ext cx="50043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Bakterie ve vhodném prostředí rostou a množí se. U bakterií probíhá </a:t>
            </a:r>
            <a:r>
              <a:rPr lang="cs-CZ" altLang="cs-CZ" sz="2400" i="1" dirty="0">
                <a:latin typeface="Arial" panose="020B0604020202020204" pitchFamily="34" charset="0"/>
              </a:rPr>
              <a:t>nepohlavní rozmnožování</a:t>
            </a:r>
            <a:r>
              <a:rPr lang="cs-CZ" altLang="cs-CZ" sz="2400" dirty="0">
                <a:latin typeface="Arial" panose="020B0604020202020204" pitchFamily="34" charset="0"/>
              </a:rPr>
              <a:t> metodou </a:t>
            </a:r>
            <a:r>
              <a:rPr lang="cs-CZ" altLang="cs-CZ" sz="2400" i="1" dirty="0">
                <a:latin typeface="Arial" panose="020B0604020202020204" pitchFamily="34" charset="0"/>
              </a:rPr>
              <a:t>dělení</a:t>
            </a:r>
            <a:r>
              <a:rPr lang="cs-CZ" altLang="cs-CZ" sz="240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F9E732B-491F-5086-192B-42ECE487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55197"/>
            <a:ext cx="2022475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3C0E5377-7298-99CD-F98F-E2B939C8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3" y="3155197"/>
            <a:ext cx="25193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zdvojnásobení chromozomu a vnitřních části buňky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3CB373E-1A41-E607-A100-D4C8FD97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920" y="4516186"/>
            <a:ext cx="30987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rozdělení chromozomu </a:t>
            </a:r>
            <a:br>
              <a:rPr lang="cs-CZ" altLang="cs-CZ" sz="2000" dirty="0">
                <a:latin typeface="Arial" panose="020B0604020202020204" pitchFamily="34" charset="0"/>
              </a:rPr>
            </a:br>
            <a:r>
              <a:rPr lang="cs-CZ" altLang="cs-CZ" sz="2000" dirty="0">
                <a:latin typeface="Arial" panose="020B0604020202020204" pitchFamily="34" charset="0"/>
              </a:rPr>
              <a:t>a zaškrcení buňky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058C1D3-2385-0995-AA99-DC55CC04C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2072" y="5802529"/>
            <a:ext cx="24192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latin typeface="Arial" panose="020B0604020202020204" pitchFamily="34" charset="0"/>
              </a:rPr>
              <a:t>vznik dvou dceřiných buněk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  <p:bldP spid="3" grpId="0" autoUpdateAnimBg="0"/>
      <p:bldP spid="4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A87DC-C567-21D5-DE7C-31546E72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29982"/>
            <a:ext cx="8267296" cy="1446550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Bakteriální spory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9A29F334-F44A-531B-2ED9-7A53262A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70" y="1370504"/>
            <a:ext cx="5125438" cy="47705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latin typeface="Arial" panose="020B0604020202020204" pitchFamily="34" charset="0"/>
              </a:rPr>
              <a:t>Některé bakterie vytvářejí za nepříznivých podmínek </a:t>
            </a:r>
            <a:r>
              <a:rPr lang="cs-CZ" altLang="cs-CZ" sz="3200" b="1" dirty="0">
                <a:latin typeface="Arial" panose="020B0604020202020204" pitchFamily="34" charset="0"/>
              </a:rPr>
              <a:t>spory</a:t>
            </a:r>
            <a:r>
              <a:rPr lang="cs-CZ" altLang="cs-CZ" sz="3200" dirty="0">
                <a:latin typeface="Arial" panose="020B0604020202020204" pitchFamily="34" charset="0"/>
              </a:rPr>
              <a:t> – zvláštní buňky, které tyto podmínky umožňují přežít. 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latin typeface="Arial" panose="020B0604020202020204" pitchFamily="34" charset="0"/>
              </a:rPr>
              <a:t>Tyto </a:t>
            </a:r>
            <a:r>
              <a:rPr lang="cs-CZ" altLang="cs-CZ" sz="3200" b="1" dirty="0">
                <a:latin typeface="Arial" panose="020B0604020202020204" pitchFamily="34" charset="0"/>
              </a:rPr>
              <a:t>spory se nemnoží </a:t>
            </a:r>
            <a:br>
              <a:rPr lang="cs-CZ" altLang="cs-CZ" sz="3200" dirty="0">
                <a:latin typeface="Arial" panose="020B0604020202020204" pitchFamily="34" charset="0"/>
              </a:rPr>
            </a:br>
            <a:r>
              <a:rPr lang="cs-CZ" altLang="cs-CZ" sz="3200" dirty="0">
                <a:latin typeface="Arial" panose="020B0604020202020204" pitchFamily="34" charset="0"/>
              </a:rPr>
              <a:t>a při vylepšením podmínek se změní na buňku s plnou životaschopností.</a:t>
            </a:r>
          </a:p>
        </p:txBody>
      </p:sp>
      <p:pic>
        <p:nvPicPr>
          <p:cNvPr id="4" name="Picture 2" descr="Bakteriální spory">
            <a:extLst>
              <a:ext uri="{FF2B5EF4-FFF2-40B4-BE49-F238E27FC236}">
                <a16:creationId xmlns:a16="http://schemas.microsoft.com/office/drawing/2014/main" id="{962B1E14-15D0-FDE0-8E8B-0D4600B06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2879" r="2769" b="3616"/>
          <a:stretch/>
        </p:blipFill>
        <p:spPr bwMode="auto">
          <a:xfrm>
            <a:off x="6525088" y="798990"/>
            <a:ext cx="4074106" cy="24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kripta ke cvičení z Obecné mikrobiologie, Cytologie a morfologie bakterií  | Přírodovědecká fakulta Masarykovy univerzity">
            <a:extLst>
              <a:ext uri="{FF2B5EF4-FFF2-40B4-BE49-F238E27FC236}">
                <a16:creationId xmlns:a16="http://schemas.microsoft.com/office/drawing/2014/main" id="{0EDC602A-DB19-9526-3417-36DA967B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33" y="3755772"/>
            <a:ext cx="2977903" cy="27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76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A293A-BD99-1C4F-E1A2-BB0DB973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504" y="2301324"/>
            <a:ext cx="4292990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Uklízeči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naší planety;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Rozkládají organické látky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odumřelá těla organismů;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Nejvíce se nacházejí </a:t>
            </a:r>
            <a:b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v půdě – tzv. nitrifikační bakterie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Důležité v potravní pyramidě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707E83F-CC9F-BEA0-8842-33D75595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36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Cross 2078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0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DC716A-978D-CF0C-D7A3-B74F66B1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504" y="441071"/>
            <a:ext cx="5056246" cy="171818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4000" b="1" dirty="0">
                <a:latin typeface="Arial Black" panose="020B0A04020102020204" pitchFamily="34" charset="0"/>
              </a:rPr>
              <a:t>Hlavní funkce </a:t>
            </a:r>
            <a:br>
              <a:rPr lang="cs-CZ" sz="4000" b="1" dirty="0">
                <a:latin typeface="Arial Black" panose="020B0A04020102020204" pitchFamily="34" charset="0"/>
              </a:rPr>
            </a:br>
            <a:r>
              <a:rPr lang="cs-CZ" sz="4000" b="1" dirty="0">
                <a:latin typeface="Arial Black" panose="020B0A04020102020204" pitchFamily="34" charset="0"/>
              </a:rPr>
              <a:t>v přírodě</a:t>
            </a:r>
            <a:br>
              <a:rPr lang="cs-CZ" sz="3200" b="1" dirty="0">
                <a:latin typeface="Arial Black" panose="020B0A04020102020204" pitchFamily="34" charset="0"/>
              </a:rPr>
            </a:br>
            <a:r>
              <a:rPr lang="cs-CZ" sz="2800" b="1" dirty="0">
                <a:latin typeface="Arial Black" panose="020B0A04020102020204" pitchFamily="34" charset="0"/>
              </a:rPr>
              <a:t>Rozkladači – destruenti</a:t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4988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0" name="Rectangle 310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770540-28B2-C2B0-250C-E2B15AEF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18" y="356499"/>
            <a:ext cx="4679949" cy="12010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3200" dirty="0">
                <a:latin typeface="Arial Black" panose="020B0A04020102020204" pitchFamily="34" charset="0"/>
              </a:rPr>
              <a:t>Vzájemný prospěch</a:t>
            </a:r>
            <a:br>
              <a:rPr lang="cs-CZ" sz="3200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Symbióza</a:t>
            </a:r>
            <a:br>
              <a:rPr lang="cs-CZ" sz="3200" dirty="0">
                <a:latin typeface="Arial Black" panose="020B0A04020102020204" pitchFamily="34" charset="0"/>
              </a:rPr>
            </a:b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3B4AE-C32C-F199-6BCF-81D358D7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18" y="1671187"/>
            <a:ext cx="4550682" cy="50300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Rozklad mrtvých organismů -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kompost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Člověk – 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bakterie </a:t>
            </a:r>
            <a:b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ve střevech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=&gt; vitamíny, my zase dodáváme potravu);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Hlízkovité bakterie 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– hlízky např. na hrášku (dusík =&gt; dusičnany – potrava a ochrana).</a:t>
            </a:r>
          </a:p>
          <a:p>
            <a:pPr>
              <a:lnSpc>
                <a:spcPct val="9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Enzymy nejsou bakterie. A naopak | Flóra na zahradě">
            <a:extLst>
              <a:ext uri="{FF2B5EF4-FFF2-40B4-BE49-F238E27FC236}">
                <a16:creationId xmlns:a16="http://schemas.microsoft.com/office/drawing/2014/main" id="{160BF92B-6B9D-C4F6-5176-3492AF94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2" r="-2" b="26520"/>
          <a:stretch/>
        </p:blipFill>
        <p:spPr bwMode="auto">
          <a:xfrm>
            <a:off x="5224240" y="10"/>
            <a:ext cx="696775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27040B-9782-669A-3D90-55A99E21B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1" t="32530" r="-10416"/>
          <a:stretch/>
        </p:blipFill>
        <p:spPr bwMode="auto">
          <a:xfrm>
            <a:off x="5224246" y="3429000"/>
            <a:ext cx="6967757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" name="Cross 3111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4" name="Rectangle 31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479F16-01BC-E25E-F4AB-8AF06A8B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73497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800" b="1" dirty="0">
                <a:latin typeface="Arial Black" panose="020B0A04020102020204" pitchFamily="34" charset="0"/>
              </a:rPr>
              <a:t>Bakterie</a:t>
            </a:r>
            <a:r>
              <a:rPr lang="cs-CZ" sz="3100" dirty="0">
                <a:latin typeface="Arial Black" panose="020B0A04020102020204" pitchFamily="34" charset="0"/>
              </a:rPr>
              <a:t> </a:t>
            </a:r>
            <a:br>
              <a:rPr lang="cs-CZ" sz="3100" dirty="0">
                <a:latin typeface="Arial Black" panose="020B0A04020102020204" pitchFamily="34" charset="0"/>
              </a:rPr>
            </a:br>
            <a:r>
              <a:rPr lang="cs-CZ" sz="3100" dirty="0">
                <a:latin typeface="Arial Black" panose="020B0A04020102020204" pitchFamily="34" charset="0"/>
              </a:rPr>
              <a:t>mléčného kvašení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845BA1-E895-34E9-A582-6F9207CC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78329"/>
            <a:ext cx="3983701" cy="480617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Výroba </a:t>
            </a:r>
            <a: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  <a:t>jogurtů </a:t>
            </a:r>
            <a:br>
              <a:rPr lang="cs-CZ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 mléka působením mléčných bakterií/;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Kysané zelí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Sýrů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Octa, hořčice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Vína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Zpravování odpadu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026" name="Picture 2" descr="Jogurty">
            <a:extLst>
              <a:ext uri="{FF2B5EF4-FFF2-40B4-BE49-F238E27FC236}">
                <a16:creationId xmlns:a16="http://schemas.microsoft.com/office/drawing/2014/main" id="{E34821C6-5116-1109-00FA-A8E452469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0" r="1" b="8681"/>
          <a:stretch/>
        </p:blipFill>
        <p:spPr bwMode="auto">
          <a:xfrm>
            <a:off x="5224243" y="2571496"/>
            <a:ext cx="6967757" cy="42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812592F-368A-13EC-4C6A-65EE7806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r="4" b="3176"/>
          <a:stretch/>
        </p:blipFill>
        <p:spPr bwMode="auto">
          <a:xfrm>
            <a:off x="5224242" y="-2"/>
            <a:ext cx="3483873" cy="2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Jak vybrat víno?">
            <a:extLst>
              <a:ext uri="{FF2B5EF4-FFF2-40B4-BE49-F238E27FC236}">
                <a16:creationId xmlns:a16="http://schemas.microsoft.com/office/drawing/2014/main" id="{BAA1104E-1A19-5B79-4CBA-0F603BE9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7309"/>
          <a:stretch/>
        </p:blipFill>
        <p:spPr bwMode="auto">
          <a:xfrm>
            <a:off x="8708120" y="10"/>
            <a:ext cx="3483879" cy="25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" name="Cross 6174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7" name="Rectangle 6176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7833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8E2E7"/>
      </a:lt2>
      <a:accent1>
        <a:srgbClr val="74AD82"/>
      </a:accent1>
      <a:accent2>
        <a:srgbClr val="68AE97"/>
      </a:accent2>
      <a:accent3>
        <a:srgbClr val="74A9AD"/>
      </a:accent3>
      <a:accent4>
        <a:srgbClr val="759CC4"/>
      </a:accent4>
      <a:accent5>
        <a:srgbClr val="8E93CE"/>
      </a:accent5>
      <a:accent6>
        <a:srgbClr val="8F75C4"/>
      </a:accent6>
      <a:hlink>
        <a:srgbClr val="AE699D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AD1DB-6670-409D-9B41-FA8ACD7DE231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8a85a0d8-ce04-432b-996d-c7f6a40899b9"/>
    <ds:schemaRef ds:uri="http://purl.org/dc/elements/1.1/"/>
    <ds:schemaRef ds:uri="http://purl.org/dc/terms/"/>
    <ds:schemaRef ds:uri="7f436ff6-d57f-4acf-ae30-fadd9e039a6b"/>
  </ds:schemaRefs>
</ds:datastoreItem>
</file>

<file path=customXml/itemProps2.xml><?xml version="1.0" encoding="utf-8"?>
<ds:datastoreItem xmlns:ds="http://schemas.openxmlformats.org/officeDocument/2006/customXml" ds:itemID="{2D4E0B61-4D3B-498E-B74E-8C28A42E6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AC6FA8-E976-4CE8-956D-BDE4FA5D2D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473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Seaford Display</vt:lpstr>
      <vt:lpstr>System Font Regular</vt:lpstr>
      <vt:lpstr>Tenorite</vt:lpstr>
      <vt:lpstr>Times New Roman</vt:lpstr>
      <vt:lpstr>Wingdings</vt:lpstr>
      <vt:lpstr>MadridVTI</vt:lpstr>
      <vt:lpstr>Bakterie a sinice nejrozšířenější a nejstarší skupina organismů na světě </vt:lpstr>
      <vt:lpstr>Bakterie a sinice Počátek života  na  Zemi</vt:lpstr>
      <vt:lpstr>Stavba bakterie</vt:lpstr>
      <vt:lpstr>Vlastnosti</vt:lpstr>
      <vt:lpstr>Rozmnožování bakterií</vt:lpstr>
      <vt:lpstr>Bakteriální spory</vt:lpstr>
      <vt:lpstr>Hlavní funkce  v přírodě Rozkladači – destruenti </vt:lpstr>
      <vt:lpstr>Vzájemný prospěch Symbióza </vt:lpstr>
      <vt:lpstr>Bakterie  mléčného kvašení</vt:lpstr>
      <vt:lpstr>Parazitické / cizopasné patogenní bakterie</vt:lpstr>
      <vt:lpstr>Antibiotika</vt:lpstr>
      <vt:lpstr>Sinice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Bakterie</dc:title>
  <dc:creator>Coufal Petr</dc:creator>
  <cp:lastModifiedBy>Coufal Petr</cp:lastModifiedBy>
  <cp:revision>1</cp:revision>
  <dcterms:created xsi:type="dcterms:W3CDTF">2022-07-10T19:02:12Z</dcterms:created>
  <dcterms:modified xsi:type="dcterms:W3CDTF">2022-12-10T15:18:22Z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